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1" r:id="rId4"/>
  </p:sldMasterIdLst>
  <p:notesMasterIdLst>
    <p:notesMasterId r:id="rId23"/>
  </p:notesMasterIdLst>
  <p:handoutMasterIdLst>
    <p:handoutMasterId r:id="rId24"/>
  </p:handoutMasterIdLst>
  <p:sldIdLst>
    <p:sldId id="264" r:id="rId5"/>
    <p:sldId id="266" r:id="rId6"/>
    <p:sldId id="268" r:id="rId7"/>
    <p:sldId id="291" r:id="rId8"/>
    <p:sldId id="270" r:id="rId9"/>
    <p:sldId id="269" r:id="rId10"/>
    <p:sldId id="293" r:id="rId11"/>
    <p:sldId id="284" r:id="rId12"/>
    <p:sldId id="288" r:id="rId13"/>
    <p:sldId id="272" r:id="rId14"/>
    <p:sldId id="274" r:id="rId15"/>
    <p:sldId id="275" r:id="rId16"/>
    <p:sldId id="276" r:id="rId17"/>
    <p:sldId id="294" r:id="rId18"/>
    <p:sldId id="286" r:id="rId19"/>
    <p:sldId id="277" r:id="rId20"/>
    <p:sldId id="289" r:id="rId21"/>
    <p:sldId id="290" r:id="rId22"/>
  </p:sldIdLst>
  <p:sldSz cx="9144000" cy="6858000" type="screen4x3"/>
  <p:notesSz cx="9926638"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41" userDrawn="1">
          <p15:clr>
            <a:srgbClr val="A4A3A4"/>
          </p15:clr>
        </p15:guide>
        <p15:guide id="2" pos="312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98B4"/>
    <a:srgbClr val="00A9C2"/>
    <a:srgbClr val="FFB617"/>
    <a:srgbClr val="D3EBF2"/>
    <a:srgbClr val="00A9B4"/>
    <a:srgbClr val="47CFF2"/>
    <a:srgbClr val="67C9FF"/>
    <a:srgbClr val="45C6EA"/>
    <a:srgbClr val="41B7D7"/>
    <a:srgbClr val="3CA6C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D113A9D2-9D6B-4929-AA2D-F23B5EE8CBE7}" styleName="Style à thème 2 - Accentuation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2833802-FEF1-4C79-8D5D-14CF1EAF98D9}" styleName="Style léger 2 - Accentuation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78990" autoAdjust="0"/>
  </p:normalViewPr>
  <p:slideViewPr>
    <p:cSldViewPr snapToGrid="0">
      <p:cViewPr varScale="1">
        <p:scale>
          <a:sx n="87" d="100"/>
          <a:sy n="87" d="100"/>
        </p:scale>
        <p:origin x="2264" y="20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guide orient="horz" pos="2141"/>
        <p:guide pos="3127"/>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C2EC93-C054-4DC6-9914-6AC5DA13F3C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fr-FR"/>
        </a:p>
      </dgm:t>
    </dgm:pt>
    <dgm:pt modelId="{9383D7DB-8685-465C-89F7-E786372DCFDE}">
      <dgm:prSet phldrT="[Texte]" custT="1"/>
      <dgm:spPr>
        <a:solidFill>
          <a:srgbClr val="00A9C2"/>
        </a:solidFill>
      </dgm:spPr>
      <dgm:t>
        <a:bodyPr/>
        <a:lstStyle/>
        <a:p>
          <a:r>
            <a:rPr lang="fr-FR" sz="3200" b="1" dirty="0">
              <a:latin typeface="Calibri" charset="0"/>
              <a:ea typeface="Calibri" charset="0"/>
              <a:cs typeface="Calibri" charset="0"/>
            </a:rPr>
            <a:t>La FNOGEC</a:t>
          </a:r>
        </a:p>
      </dgm:t>
    </dgm:pt>
    <dgm:pt modelId="{342F572A-30E9-48C8-A168-0136FA3112D7}" type="parTrans" cxnId="{CE87AA53-6F61-4425-BE24-9EFCE480036F}">
      <dgm:prSet/>
      <dgm:spPr/>
      <dgm:t>
        <a:bodyPr/>
        <a:lstStyle/>
        <a:p>
          <a:endParaRPr lang="fr-FR">
            <a:latin typeface="Calibri" charset="0"/>
            <a:ea typeface="Calibri" charset="0"/>
            <a:cs typeface="Calibri" charset="0"/>
          </a:endParaRPr>
        </a:p>
      </dgm:t>
    </dgm:pt>
    <dgm:pt modelId="{0F9EBE9B-FB2D-4D3A-B774-FE77B60C8777}" type="sibTrans" cxnId="{CE87AA53-6F61-4425-BE24-9EFCE480036F}">
      <dgm:prSet/>
      <dgm:spPr/>
      <dgm:t>
        <a:bodyPr/>
        <a:lstStyle/>
        <a:p>
          <a:endParaRPr lang="fr-FR">
            <a:latin typeface="Calibri" charset="0"/>
            <a:ea typeface="Calibri" charset="0"/>
            <a:cs typeface="Calibri" charset="0"/>
          </a:endParaRPr>
        </a:p>
      </dgm:t>
    </dgm:pt>
    <dgm:pt modelId="{CA91A1FA-4019-4CE1-8394-EE5FA482FC4A}">
      <dgm:prSet phldrT="[Texte]" custT="1"/>
      <dgm:spPr>
        <a:solidFill>
          <a:schemeClr val="bg1">
            <a:lumMod val="85000"/>
            <a:alpha val="90000"/>
          </a:schemeClr>
        </a:solidFill>
      </dgm:spPr>
      <dgm:t>
        <a:bodyPr/>
        <a:lstStyle/>
        <a:p>
          <a:r>
            <a:rPr lang="fr-FR" sz="2400" b="1" dirty="0">
              <a:latin typeface="Calibri" charset="0"/>
              <a:ea typeface="Calibri" charset="0"/>
              <a:cs typeface="Calibri" charset="0"/>
            </a:rPr>
            <a:t>fédère les </a:t>
          </a:r>
          <a:r>
            <a:rPr lang="fr-FR" sz="2800" b="1" i="1" dirty="0">
              <a:latin typeface="Calibri" charset="0"/>
              <a:ea typeface="Calibri" charset="0"/>
              <a:cs typeface="Calibri" charset="0"/>
            </a:rPr>
            <a:t>100</a:t>
          </a:r>
          <a:r>
            <a:rPr lang="fr-FR" sz="2400" b="1" dirty="0">
              <a:latin typeface="Calibri" charset="0"/>
              <a:ea typeface="Calibri" charset="0"/>
              <a:cs typeface="Calibri" charset="0"/>
            </a:rPr>
            <a:t> Unions Départementales ou Régionales de l’Enseignement Catholique (UDOGEC / UROGEC)</a:t>
          </a:r>
        </a:p>
      </dgm:t>
    </dgm:pt>
    <dgm:pt modelId="{0D134A9E-C80D-40C2-BBF3-F3A95BD3982A}" type="parTrans" cxnId="{A085F96D-905E-4D68-BBC9-82F0BA89F5C6}">
      <dgm:prSet/>
      <dgm:spPr/>
      <dgm:t>
        <a:bodyPr/>
        <a:lstStyle/>
        <a:p>
          <a:endParaRPr lang="fr-FR">
            <a:latin typeface="Calibri" charset="0"/>
            <a:ea typeface="Calibri" charset="0"/>
            <a:cs typeface="Calibri" charset="0"/>
          </a:endParaRPr>
        </a:p>
      </dgm:t>
    </dgm:pt>
    <dgm:pt modelId="{9B3DEA6E-0C98-47A5-ACC3-278528B7C161}" type="sibTrans" cxnId="{A085F96D-905E-4D68-BBC9-82F0BA89F5C6}">
      <dgm:prSet/>
      <dgm:spPr/>
      <dgm:t>
        <a:bodyPr/>
        <a:lstStyle/>
        <a:p>
          <a:endParaRPr lang="fr-FR">
            <a:latin typeface="Calibri" charset="0"/>
            <a:ea typeface="Calibri" charset="0"/>
            <a:cs typeface="Calibri" charset="0"/>
          </a:endParaRPr>
        </a:p>
      </dgm:t>
    </dgm:pt>
    <dgm:pt modelId="{5CD0BC77-855A-4785-8406-77E1B434E20D}">
      <dgm:prSet phldrT="[Texte]" custT="1"/>
      <dgm:spPr>
        <a:solidFill>
          <a:srgbClr val="00A9C2"/>
        </a:solidFill>
      </dgm:spPr>
      <dgm:t>
        <a:bodyPr/>
        <a:lstStyle/>
        <a:p>
          <a:r>
            <a:rPr lang="fr-FR" sz="3200" b="1" dirty="0">
              <a:latin typeface="Calibri" charset="0"/>
              <a:ea typeface="Calibri" charset="0"/>
              <a:cs typeface="Calibri" charset="0"/>
            </a:rPr>
            <a:t>Les UDOGEC et</a:t>
          </a:r>
        </a:p>
        <a:p>
          <a:r>
            <a:rPr lang="fr-FR" sz="3200" b="1" dirty="0">
              <a:latin typeface="Calibri" charset="0"/>
              <a:ea typeface="Calibri" charset="0"/>
              <a:cs typeface="Calibri" charset="0"/>
            </a:rPr>
            <a:t>UROGEC</a:t>
          </a:r>
        </a:p>
      </dgm:t>
    </dgm:pt>
    <dgm:pt modelId="{3142F2BE-46DB-48DC-9D4A-8F144106673F}" type="parTrans" cxnId="{F4630385-54EB-4F0D-8F72-015FEDFFC41E}">
      <dgm:prSet/>
      <dgm:spPr/>
      <dgm:t>
        <a:bodyPr/>
        <a:lstStyle/>
        <a:p>
          <a:endParaRPr lang="fr-FR">
            <a:latin typeface="Calibri" charset="0"/>
            <a:ea typeface="Calibri" charset="0"/>
            <a:cs typeface="Calibri" charset="0"/>
          </a:endParaRPr>
        </a:p>
      </dgm:t>
    </dgm:pt>
    <dgm:pt modelId="{6DD0970E-66B3-464B-9BF5-2FB253E180A4}" type="sibTrans" cxnId="{F4630385-54EB-4F0D-8F72-015FEDFFC41E}">
      <dgm:prSet/>
      <dgm:spPr/>
      <dgm:t>
        <a:bodyPr/>
        <a:lstStyle/>
        <a:p>
          <a:endParaRPr lang="fr-FR">
            <a:latin typeface="Calibri" charset="0"/>
            <a:ea typeface="Calibri" charset="0"/>
            <a:cs typeface="Calibri" charset="0"/>
          </a:endParaRPr>
        </a:p>
      </dgm:t>
    </dgm:pt>
    <dgm:pt modelId="{AE42A506-ADC3-41D3-B03C-D7226E6BD606}">
      <dgm:prSet phldrT="[Texte]" custT="1"/>
      <dgm:spPr>
        <a:solidFill>
          <a:schemeClr val="bg1">
            <a:lumMod val="85000"/>
            <a:alpha val="90000"/>
          </a:schemeClr>
        </a:solidFill>
      </dgm:spPr>
      <dgm:t>
        <a:bodyPr anchor="ctr"/>
        <a:lstStyle/>
        <a:p>
          <a:r>
            <a:rPr lang="fr-FR" sz="2400" b="1" dirty="0">
              <a:latin typeface="Calibri" charset="0"/>
              <a:ea typeface="Calibri" charset="0"/>
              <a:cs typeface="Calibri" charset="0"/>
            </a:rPr>
            <a:t>fédèrent les </a:t>
          </a:r>
          <a:r>
            <a:rPr lang="fr-FR" sz="2800" b="1" i="1" dirty="0">
              <a:latin typeface="Calibri" charset="0"/>
              <a:ea typeface="Calibri" charset="0"/>
              <a:cs typeface="Calibri" charset="0"/>
            </a:rPr>
            <a:t>5060</a:t>
          </a:r>
          <a:r>
            <a:rPr lang="fr-FR" sz="2400" b="1" dirty="0">
              <a:latin typeface="Calibri" charset="0"/>
              <a:ea typeface="Calibri" charset="0"/>
              <a:cs typeface="Calibri" charset="0"/>
            </a:rPr>
            <a:t> Organismes de Gestion de l’Enseignement Catholique (OGEC)</a:t>
          </a:r>
        </a:p>
      </dgm:t>
    </dgm:pt>
    <dgm:pt modelId="{2E65457A-925A-4125-B5D2-88EFFF178264}" type="parTrans" cxnId="{D7AFC78E-ADB7-4B5C-AB3F-2A72B2F66668}">
      <dgm:prSet/>
      <dgm:spPr/>
      <dgm:t>
        <a:bodyPr/>
        <a:lstStyle/>
        <a:p>
          <a:endParaRPr lang="fr-FR">
            <a:latin typeface="Calibri" charset="0"/>
            <a:ea typeface="Calibri" charset="0"/>
            <a:cs typeface="Calibri" charset="0"/>
          </a:endParaRPr>
        </a:p>
      </dgm:t>
    </dgm:pt>
    <dgm:pt modelId="{A17CBFFA-CC01-49E4-A475-429C97B4B9F3}" type="sibTrans" cxnId="{D7AFC78E-ADB7-4B5C-AB3F-2A72B2F66668}">
      <dgm:prSet/>
      <dgm:spPr/>
      <dgm:t>
        <a:bodyPr/>
        <a:lstStyle/>
        <a:p>
          <a:endParaRPr lang="fr-FR">
            <a:latin typeface="Calibri" charset="0"/>
            <a:ea typeface="Calibri" charset="0"/>
            <a:cs typeface="Calibri" charset="0"/>
          </a:endParaRPr>
        </a:p>
      </dgm:t>
    </dgm:pt>
    <dgm:pt modelId="{75793F02-DFCD-4BC3-A429-E3775081588F}">
      <dgm:prSet phldrT="[Texte]" custT="1"/>
      <dgm:spPr>
        <a:solidFill>
          <a:srgbClr val="00A9C2"/>
        </a:solidFill>
      </dgm:spPr>
      <dgm:t>
        <a:bodyPr/>
        <a:lstStyle/>
        <a:p>
          <a:r>
            <a:rPr lang="fr-FR" sz="3200" b="1" dirty="0">
              <a:latin typeface="Calibri" charset="0"/>
              <a:ea typeface="Calibri" charset="0"/>
              <a:cs typeface="Calibri" charset="0"/>
            </a:rPr>
            <a:t>Les OGEC</a:t>
          </a:r>
        </a:p>
      </dgm:t>
    </dgm:pt>
    <dgm:pt modelId="{66DAA6F8-E365-443F-86C8-2B37D9EB54C0}" type="parTrans" cxnId="{0500662C-B2E1-4DD0-B3B6-27AD1AA27BF1}">
      <dgm:prSet/>
      <dgm:spPr/>
      <dgm:t>
        <a:bodyPr/>
        <a:lstStyle/>
        <a:p>
          <a:endParaRPr lang="fr-FR">
            <a:latin typeface="Calibri" charset="0"/>
            <a:ea typeface="Calibri" charset="0"/>
            <a:cs typeface="Calibri" charset="0"/>
          </a:endParaRPr>
        </a:p>
      </dgm:t>
    </dgm:pt>
    <dgm:pt modelId="{09E9C494-F444-4A6C-83FF-E22FAE00D429}" type="sibTrans" cxnId="{0500662C-B2E1-4DD0-B3B6-27AD1AA27BF1}">
      <dgm:prSet/>
      <dgm:spPr/>
      <dgm:t>
        <a:bodyPr/>
        <a:lstStyle/>
        <a:p>
          <a:endParaRPr lang="fr-FR">
            <a:latin typeface="Calibri" charset="0"/>
            <a:ea typeface="Calibri" charset="0"/>
            <a:cs typeface="Calibri" charset="0"/>
          </a:endParaRPr>
        </a:p>
      </dgm:t>
    </dgm:pt>
    <dgm:pt modelId="{56141C0F-AC9C-4F0A-A928-4E3E9AF06D92}">
      <dgm:prSet phldrT="[Texte]" custT="1"/>
      <dgm:spPr>
        <a:solidFill>
          <a:schemeClr val="bg1">
            <a:lumMod val="85000"/>
            <a:alpha val="90000"/>
          </a:schemeClr>
        </a:solidFill>
      </dgm:spPr>
      <dgm:t>
        <a:bodyPr anchor="t"/>
        <a:lstStyle/>
        <a:p>
          <a:pPr marL="180975" indent="-180975" algn="l">
            <a:lnSpc>
              <a:spcPct val="100000"/>
            </a:lnSpc>
            <a:spcAft>
              <a:spcPts val="0"/>
            </a:spcAft>
          </a:pPr>
          <a:r>
            <a:rPr lang="fr-FR" sz="2200" b="1" dirty="0">
              <a:latin typeface="Calibri" charset="0"/>
              <a:ea typeface="Calibri" charset="0"/>
              <a:cs typeface="Calibri" charset="0"/>
            </a:rPr>
            <a:t>constituent le support juridique des 7300 unités pédagogiques qui accueillent près de </a:t>
          </a:r>
          <a:r>
            <a:rPr lang="fr-FR" sz="2200" b="1" i="1" dirty="0">
              <a:latin typeface="Calibri" charset="0"/>
              <a:ea typeface="Calibri" charset="0"/>
              <a:cs typeface="Calibri" charset="0"/>
            </a:rPr>
            <a:t>2 millions </a:t>
          </a:r>
          <a:r>
            <a:rPr lang="fr-FR" sz="2200" b="1" dirty="0">
              <a:latin typeface="Calibri" charset="0"/>
              <a:ea typeface="Calibri" charset="0"/>
              <a:cs typeface="Calibri" charset="0"/>
            </a:rPr>
            <a:t>d’élèves  </a:t>
          </a:r>
        </a:p>
      </dgm:t>
    </dgm:pt>
    <dgm:pt modelId="{406CD898-A5A7-4CA2-9186-D0BF044BE11B}" type="parTrans" cxnId="{82E857E6-9950-4B0B-925E-A00E111561C0}">
      <dgm:prSet/>
      <dgm:spPr/>
      <dgm:t>
        <a:bodyPr/>
        <a:lstStyle/>
        <a:p>
          <a:endParaRPr lang="fr-FR">
            <a:latin typeface="Calibri" charset="0"/>
            <a:ea typeface="Calibri" charset="0"/>
            <a:cs typeface="Calibri" charset="0"/>
          </a:endParaRPr>
        </a:p>
      </dgm:t>
    </dgm:pt>
    <dgm:pt modelId="{0FC104E0-0210-466F-B588-743CA7EC6E20}" type="sibTrans" cxnId="{82E857E6-9950-4B0B-925E-A00E111561C0}">
      <dgm:prSet/>
      <dgm:spPr/>
      <dgm:t>
        <a:bodyPr/>
        <a:lstStyle/>
        <a:p>
          <a:endParaRPr lang="fr-FR">
            <a:latin typeface="Calibri" charset="0"/>
            <a:ea typeface="Calibri" charset="0"/>
            <a:cs typeface="Calibri" charset="0"/>
          </a:endParaRPr>
        </a:p>
      </dgm:t>
    </dgm:pt>
    <dgm:pt modelId="{A2913285-33E6-481F-B21F-F8B1A25D7DCE}" type="pres">
      <dgm:prSet presAssocID="{B0C2EC93-C054-4DC6-9914-6AC5DA13F3C2}" presName="Name0" presStyleCnt="0">
        <dgm:presLayoutVars>
          <dgm:dir/>
          <dgm:animLvl val="lvl"/>
          <dgm:resizeHandles val="exact"/>
        </dgm:presLayoutVars>
      </dgm:prSet>
      <dgm:spPr/>
      <dgm:t>
        <a:bodyPr/>
        <a:lstStyle/>
        <a:p>
          <a:endParaRPr lang="fr-FR"/>
        </a:p>
      </dgm:t>
    </dgm:pt>
    <dgm:pt modelId="{7E124BCC-EE44-4354-A944-A02364B68CAA}" type="pres">
      <dgm:prSet presAssocID="{9383D7DB-8685-465C-89F7-E786372DCFDE}" presName="linNode" presStyleCnt="0"/>
      <dgm:spPr/>
    </dgm:pt>
    <dgm:pt modelId="{7A9F5148-83B2-45A9-A0D4-8EAB63E80A4A}" type="pres">
      <dgm:prSet presAssocID="{9383D7DB-8685-465C-89F7-E786372DCFDE}" presName="parentText" presStyleLbl="node1" presStyleIdx="0" presStyleCnt="3">
        <dgm:presLayoutVars>
          <dgm:chMax val="1"/>
          <dgm:bulletEnabled val="1"/>
        </dgm:presLayoutVars>
      </dgm:prSet>
      <dgm:spPr/>
      <dgm:t>
        <a:bodyPr/>
        <a:lstStyle/>
        <a:p>
          <a:endParaRPr lang="fr-FR"/>
        </a:p>
      </dgm:t>
    </dgm:pt>
    <dgm:pt modelId="{0FF364AC-3F13-4506-9B92-3DB7A8A0C2D0}" type="pres">
      <dgm:prSet presAssocID="{9383D7DB-8685-465C-89F7-E786372DCFDE}" presName="descendantText" presStyleLbl="alignAccFollowNode1" presStyleIdx="0" presStyleCnt="3" custScaleY="124403" custLinFactNeighborX="-25" custLinFactNeighborY="-10324">
        <dgm:presLayoutVars>
          <dgm:bulletEnabled val="1"/>
        </dgm:presLayoutVars>
      </dgm:prSet>
      <dgm:spPr/>
      <dgm:t>
        <a:bodyPr/>
        <a:lstStyle/>
        <a:p>
          <a:endParaRPr lang="fr-FR"/>
        </a:p>
      </dgm:t>
    </dgm:pt>
    <dgm:pt modelId="{3956CB36-34F2-4E6B-B6FD-6846D12A955E}" type="pres">
      <dgm:prSet presAssocID="{0F9EBE9B-FB2D-4D3A-B774-FE77B60C8777}" presName="sp" presStyleCnt="0"/>
      <dgm:spPr/>
    </dgm:pt>
    <dgm:pt modelId="{5634929C-6B54-4C38-A5CD-AD3F99FD3D0B}" type="pres">
      <dgm:prSet presAssocID="{5CD0BC77-855A-4785-8406-77E1B434E20D}" presName="linNode" presStyleCnt="0"/>
      <dgm:spPr/>
    </dgm:pt>
    <dgm:pt modelId="{CA4E9526-3DFA-44C6-B99C-5BA1648E314A}" type="pres">
      <dgm:prSet presAssocID="{5CD0BC77-855A-4785-8406-77E1B434E20D}" presName="parentText" presStyleLbl="node1" presStyleIdx="1" presStyleCnt="3" custLinFactNeighborX="-2211" custLinFactNeighborY="-619">
        <dgm:presLayoutVars>
          <dgm:chMax val="1"/>
          <dgm:bulletEnabled val="1"/>
        </dgm:presLayoutVars>
      </dgm:prSet>
      <dgm:spPr/>
      <dgm:t>
        <a:bodyPr/>
        <a:lstStyle/>
        <a:p>
          <a:endParaRPr lang="fr-FR"/>
        </a:p>
      </dgm:t>
    </dgm:pt>
    <dgm:pt modelId="{FF627559-D26A-450C-878B-3D676EF48FD9}" type="pres">
      <dgm:prSet presAssocID="{5CD0BC77-855A-4785-8406-77E1B434E20D}" presName="descendantText" presStyleLbl="alignAccFollowNode1" presStyleIdx="1" presStyleCnt="3">
        <dgm:presLayoutVars>
          <dgm:bulletEnabled val="1"/>
        </dgm:presLayoutVars>
      </dgm:prSet>
      <dgm:spPr/>
      <dgm:t>
        <a:bodyPr/>
        <a:lstStyle/>
        <a:p>
          <a:endParaRPr lang="fr-FR"/>
        </a:p>
      </dgm:t>
    </dgm:pt>
    <dgm:pt modelId="{B12CDDB9-EC1D-4ECA-839D-0CCC0F6037A7}" type="pres">
      <dgm:prSet presAssocID="{6DD0970E-66B3-464B-9BF5-2FB253E180A4}" presName="sp" presStyleCnt="0"/>
      <dgm:spPr/>
    </dgm:pt>
    <dgm:pt modelId="{FD00BBBB-DEEA-4C0D-9110-7827218CAA91}" type="pres">
      <dgm:prSet presAssocID="{75793F02-DFCD-4BC3-A429-E3775081588F}" presName="linNode" presStyleCnt="0"/>
      <dgm:spPr/>
    </dgm:pt>
    <dgm:pt modelId="{7F5760EF-3953-4A18-AE67-99495CCE2578}" type="pres">
      <dgm:prSet presAssocID="{75793F02-DFCD-4BC3-A429-E3775081588F}" presName="parentText" presStyleLbl="node1" presStyleIdx="2" presStyleCnt="3">
        <dgm:presLayoutVars>
          <dgm:chMax val="1"/>
          <dgm:bulletEnabled val="1"/>
        </dgm:presLayoutVars>
      </dgm:prSet>
      <dgm:spPr/>
      <dgm:t>
        <a:bodyPr/>
        <a:lstStyle/>
        <a:p>
          <a:endParaRPr lang="fr-FR"/>
        </a:p>
      </dgm:t>
    </dgm:pt>
    <dgm:pt modelId="{47DF7928-373B-4061-850B-5E689A658ADA}" type="pres">
      <dgm:prSet presAssocID="{75793F02-DFCD-4BC3-A429-E3775081588F}" presName="descendantText" presStyleLbl="alignAccFollowNode1" presStyleIdx="2" presStyleCnt="3" custScaleY="119571" custLinFactNeighborX="13549" custLinFactNeighborY="2149">
        <dgm:presLayoutVars>
          <dgm:bulletEnabled val="1"/>
        </dgm:presLayoutVars>
      </dgm:prSet>
      <dgm:spPr/>
      <dgm:t>
        <a:bodyPr/>
        <a:lstStyle/>
        <a:p>
          <a:endParaRPr lang="fr-FR"/>
        </a:p>
      </dgm:t>
    </dgm:pt>
  </dgm:ptLst>
  <dgm:cxnLst>
    <dgm:cxn modelId="{D00F698A-2A4A-4B80-A656-3DC4B1CA661B}" type="presOf" srcId="{56141C0F-AC9C-4F0A-A928-4E3E9AF06D92}" destId="{47DF7928-373B-4061-850B-5E689A658ADA}" srcOrd="0" destOrd="0" presId="urn:microsoft.com/office/officeart/2005/8/layout/vList5"/>
    <dgm:cxn modelId="{2AC905C3-A194-4ECF-B314-1CF458E08972}" type="presOf" srcId="{CA91A1FA-4019-4CE1-8394-EE5FA482FC4A}" destId="{0FF364AC-3F13-4506-9B92-3DB7A8A0C2D0}" srcOrd="0" destOrd="0" presId="urn:microsoft.com/office/officeart/2005/8/layout/vList5"/>
    <dgm:cxn modelId="{CE87AA53-6F61-4425-BE24-9EFCE480036F}" srcId="{B0C2EC93-C054-4DC6-9914-6AC5DA13F3C2}" destId="{9383D7DB-8685-465C-89F7-E786372DCFDE}" srcOrd="0" destOrd="0" parTransId="{342F572A-30E9-48C8-A168-0136FA3112D7}" sibTransId="{0F9EBE9B-FB2D-4D3A-B774-FE77B60C8777}"/>
    <dgm:cxn modelId="{D7AFC78E-ADB7-4B5C-AB3F-2A72B2F66668}" srcId="{5CD0BC77-855A-4785-8406-77E1B434E20D}" destId="{AE42A506-ADC3-41D3-B03C-D7226E6BD606}" srcOrd="0" destOrd="0" parTransId="{2E65457A-925A-4125-B5D2-88EFFF178264}" sibTransId="{A17CBFFA-CC01-49E4-A475-429C97B4B9F3}"/>
    <dgm:cxn modelId="{0500662C-B2E1-4DD0-B3B6-27AD1AA27BF1}" srcId="{B0C2EC93-C054-4DC6-9914-6AC5DA13F3C2}" destId="{75793F02-DFCD-4BC3-A429-E3775081588F}" srcOrd="2" destOrd="0" parTransId="{66DAA6F8-E365-443F-86C8-2B37D9EB54C0}" sibTransId="{09E9C494-F444-4A6C-83FF-E22FAE00D429}"/>
    <dgm:cxn modelId="{9F8102D8-949B-492A-A950-382ABD8484BD}" type="presOf" srcId="{75793F02-DFCD-4BC3-A429-E3775081588F}" destId="{7F5760EF-3953-4A18-AE67-99495CCE2578}" srcOrd="0" destOrd="0" presId="urn:microsoft.com/office/officeart/2005/8/layout/vList5"/>
    <dgm:cxn modelId="{A085F96D-905E-4D68-BBC9-82F0BA89F5C6}" srcId="{9383D7DB-8685-465C-89F7-E786372DCFDE}" destId="{CA91A1FA-4019-4CE1-8394-EE5FA482FC4A}" srcOrd="0" destOrd="0" parTransId="{0D134A9E-C80D-40C2-BBF3-F3A95BD3982A}" sibTransId="{9B3DEA6E-0C98-47A5-ACC3-278528B7C161}"/>
    <dgm:cxn modelId="{82E857E6-9950-4B0B-925E-A00E111561C0}" srcId="{75793F02-DFCD-4BC3-A429-E3775081588F}" destId="{56141C0F-AC9C-4F0A-A928-4E3E9AF06D92}" srcOrd="0" destOrd="0" parTransId="{406CD898-A5A7-4CA2-9186-D0BF044BE11B}" sibTransId="{0FC104E0-0210-466F-B588-743CA7EC6E20}"/>
    <dgm:cxn modelId="{3FA45B68-3D86-4133-86D4-F1DEC62E0EAC}" type="presOf" srcId="{5CD0BC77-855A-4785-8406-77E1B434E20D}" destId="{CA4E9526-3DFA-44C6-B99C-5BA1648E314A}" srcOrd="0" destOrd="0" presId="urn:microsoft.com/office/officeart/2005/8/layout/vList5"/>
    <dgm:cxn modelId="{F4630385-54EB-4F0D-8F72-015FEDFFC41E}" srcId="{B0C2EC93-C054-4DC6-9914-6AC5DA13F3C2}" destId="{5CD0BC77-855A-4785-8406-77E1B434E20D}" srcOrd="1" destOrd="0" parTransId="{3142F2BE-46DB-48DC-9D4A-8F144106673F}" sibTransId="{6DD0970E-66B3-464B-9BF5-2FB253E180A4}"/>
    <dgm:cxn modelId="{7559E655-4DDE-46B9-B583-2B1879A8B839}" type="presOf" srcId="{9383D7DB-8685-465C-89F7-E786372DCFDE}" destId="{7A9F5148-83B2-45A9-A0D4-8EAB63E80A4A}" srcOrd="0" destOrd="0" presId="urn:microsoft.com/office/officeart/2005/8/layout/vList5"/>
    <dgm:cxn modelId="{9AA71E8F-9903-48DC-889C-ED1725ECCEFD}" type="presOf" srcId="{AE42A506-ADC3-41D3-B03C-D7226E6BD606}" destId="{FF627559-D26A-450C-878B-3D676EF48FD9}" srcOrd="0" destOrd="0" presId="urn:microsoft.com/office/officeart/2005/8/layout/vList5"/>
    <dgm:cxn modelId="{0A4ACE14-2AEB-4523-A029-1FFDD7D75E56}" type="presOf" srcId="{B0C2EC93-C054-4DC6-9914-6AC5DA13F3C2}" destId="{A2913285-33E6-481F-B21F-F8B1A25D7DCE}" srcOrd="0" destOrd="0" presId="urn:microsoft.com/office/officeart/2005/8/layout/vList5"/>
    <dgm:cxn modelId="{5E0C8FB4-68DE-490F-9532-6D931E8E7E23}" type="presParOf" srcId="{A2913285-33E6-481F-B21F-F8B1A25D7DCE}" destId="{7E124BCC-EE44-4354-A944-A02364B68CAA}" srcOrd="0" destOrd="0" presId="urn:microsoft.com/office/officeart/2005/8/layout/vList5"/>
    <dgm:cxn modelId="{50D38D92-346D-4CEF-BF3C-3A9D461A86D1}" type="presParOf" srcId="{7E124BCC-EE44-4354-A944-A02364B68CAA}" destId="{7A9F5148-83B2-45A9-A0D4-8EAB63E80A4A}" srcOrd="0" destOrd="0" presId="urn:microsoft.com/office/officeart/2005/8/layout/vList5"/>
    <dgm:cxn modelId="{2BAEFA26-B02B-48FB-8BD3-1B401E608770}" type="presParOf" srcId="{7E124BCC-EE44-4354-A944-A02364B68CAA}" destId="{0FF364AC-3F13-4506-9B92-3DB7A8A0C2D0}" srcOrd="1" destOrd="0" presId="urn:microsoft.com/office/officeart/2005/8/layout/vList5"/>
    <dgm:cxn modelId="{272AD3DA-94AA-4B7D-9228-E44D61E5269E}" type="presParOf" srcId="{A2913285-33E6-481F-B21F-F8B1A25D7DCE}" destId="{3956CB36-34F2-4E6B-B6FD-6846D12A955E}" srcOrd="1" destOrd="0" presId="urn:microsoft.com/office/officeart/2005/8/layout/vList5"/>
    <dgm:cxn modelId="{4C868D9E-895D-443D-8190-62DC3B9B0136}" type="presParOf" srcId="{A2913285-33E6-481F-B21F-F8B1A25D7DCE}" destId="{5634929C-6B54-4C38-A5CD-AD3F99FD3D0B}" srcOrd="2" destOrd="0" presId="urn:microsoft.com/office/officeart/2005/8/layout/vList5"/>
    <dgm:cxn modelId="{2C07CEED-ED04-4827-9957-C8EA598CEC6D}" type="presParOf" srcId="{5634929C-6B54-4C38-A5CD-AD3F99FD3D0B}" destId="{CA4E9526-3DFA-44C6-B99C-5BA1648E314A}" srcOrd="0" destOrd="0" presId="urn:microsoft.com/office/officeart/2005/8/layout/vList5"/>
    <dgm:cxn modelId="{02BF12EB-9DAC-437A-AADD-A9E4D62829C3}" type="presParOf" srcId="{5634929C-6B54-4C38-A5CD-AD3F99FD3D0B}" destId="{FF627559-D26A-450C-878B-3D676EF48FD9}" srcOrd="1" destOrd="0" presId="urn:microsoft.com/office/officeart/2005/8/layout/vList5"/>
    <dgm:cxn modelId="{F32B36E7-C90D-41EB-BD5A-8659D57F3A68}" type="presParOf" srcId="{A2913285-33E6-481F-B21F-F8B1A25D7DCE}" destId="{B12CDDB9-EC1D-4ECA-839D-0CCC0F6037A7}" srcOrd="3" destOrd="0" presId="urn:microsoft.com/office/officeart/2005/8/layout/vList5"/>
    <dgm:cxn modelId="{DE258CC6-75CF-4A0C-A883-80FCA6E01024}" type="presParOf" srcId="{A2913285-33E6-481F-B21F-F8B1A25D7DCE}" destId="{FD00BBBB-DEEA-4C0D-9110-7827218CAA91}" srcOrd="4" destOrd="0" presId="urn:microsoft.com/office/officeart/2005/8/layout/vList5"/>
    <dgm:cxn modelId="{CB23E699-C264-47F2-8D04-AE0C550167EA}" type="presParOf" srcId="{FD00BBBB-DEEA-4C0D-9110-7827218CAA91}" destId="{7F5760EF-3953-4A18-AE67-99495CCE2578}" srcOrd="0" destOrd="0" presId="urn:microsoft.com/office/officeart/2005/8/layout/vList5"/>
    <dgm:cxn modelId="{CB4FC31D-69FE-4C10-A279-537933729086}" type="presParOf" srcId="{FD00BBBB-DEEA-4C0D-9110-7827218CAA91}" destId="{47DF7928-373B-4061-850B-5E689A658ADA}"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F364AC-3F13-4506-9B92-3DB7A8A0C2D0}">
      <dsp:nvSpPr>
        <dsp:cNvPr id="0" name=""/>
        <dsp:cNvSpPr/>
      </dsp:nvSpPr>
      <dsp:spPr>
        <a:xfrm rot="5400000">
          <a:off x="4714051" y="-1764245"/>
          <a:ext cx="1716920" cy="5245411"/>
        </a:xfrm>
        <a:prstGeom prst="round2SameRect">
          <a:avLst/>
        </a:prstGeom>
        <a:solidFill>
          <a:schemeClr val="bg1">
            <a:lumMod val="85000"/>
            <a:alpha val="9000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fr-FR" sz="2400" b="1" kern="1200" dirty="0">
              <a:latin typeface="Calibri" charset="0"/>
              <a:ea typeface="Calibri" charset="0"/>
              <a:cs typeface="Calibri" charset="0"/>
            </a:rPr>
            <a:t>fédère les </a:t>
          </a:r>
          <a:r>
            <a:rPr lang="fr-FR" sz="2800" b="1" i="1" kern="1200" dirty="0">
              <a:latin typeface="Calibri" charset="0"/>
              <a:ea typeface="Calibri" charset="0"/>
              <a:cs typeface="Calibri" charset="0"/>
            </a:rPr>
            <a:t>100</a:t>
          </a:r>
          <a:r>
            <a:rPr lang="fr-FR" sz="2400" b="1" kern="1200" dirty="0">
              <a:latin typeface="Calibri" charset="0"/>
              <a:ea typeface="Calibri" charset="0"/>
              <a:cs typeface="Calibri" charset="0"/>
            </a:rPr>
            <a:t> Unions Départementales ou Régionales de l’Enseignement Catholique (UDOGEC / UROGEC)</a:t>
          </a:r>
        </a:p>
      </dsp:txBody>
      <dsp:txXfrm rot="-5400000">
        <a:off x="2949806" y="83813"/>
        <a:ext cx="5161598" cy="1549294"/>
      </dsp:txXfrm>
    </dsp:sp>
    <dsp:sp modelId="{7A9F5148-83B2-45A9-A0D4-8EAB63E80A4A}">
      <dsp:nvSpPr>
        <dsp:cNvPr id="0" name=""/>
        <dsp:cNvSpPr/>
      </dsp:nvSpPr>
      <dsp:spPr>
        <a:xfrm>
          <a:off x="0" y="2613"/>
          <a:ext cx="2950543" cy="1725159"/>
        </a:xfrm>
        <a:prstGeom prst="roundRect">
          <a:avLst/>
        </a:prstGeom>
        <a:solidFill>
          <a:srgbClr val="00A9C2"/>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fr-FR" sz="3200" b="1" kern="1200" dirty="0">
              <a:latin typeface="Calibri" charset="0"/>
              <a:ea typeface="Calibri" charset="0"/>
              <a:cs typeface="Calibri" charset="0"/>
            </a:rPr>
            <a:t>La FNOGEC</a:t>
          </a:r>
        </a:p>
      </dsp:txBody>
      <dsp:txXfrm>
        <a:off x="84215" y="86828"/>
        <a:ext cx="2782113" cy="1556729"/>
      </dsp:txXfrm>
    </dsp:sp>
    <dsp:sp modelId="{FF627559-D26A-450C-878B-3D676EF48FD9}">
      <dsp:nvSpPr>
        <dsp:cNvPr id="0" name=""/>
        <dsp:cNvSpPr/>
      </dsp:nvSpPr>
      <dsp:spPr>
        <a:xfrm rot="5400000">
          <a:off x="4883185" y="53905"/>
          <a:ext cx="1380127" cy="5245411"/>
        </a:xfrm>
        <a:prstGeom prst="round2SameRect">
          <a:avLst/>
        </a:prstGeom>
        <a:solidFill>
          <a:schemeClr val="bg1">
            <a:lumMod val="85000"/>
            <a:alpha val="9000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fr-FR" sz="2400" b="1" kern="1200" dirty="0">
              <a:latin typeface="Calibri" charset="0"/>
              <a:ea typeface="Calibri" charset="0"/>
              <a:cs typeface="Calibri" charset="0"/>
            </a:rPr>
            <a:t>fédèrent les </a:t>
          </a:r>
          <a:r>
            <a:rPr lang="fr-FR" sz="2800" b="1" i="1" kern="1200" dirty="0">
              <a:latin typeface="Calibri" charset="0"/>
              <a:ea typeface="Calibri" charset="0"/>
              <a:cs typeface="Calibri" charset="0"/>
            </a:rPr>
            <a:t>5060</a:t>
          </a:r>
          <a:r>
            <a:rPr lang="fr-FR" sz="2400" b="1" kern="1200" dirty="0">
              <a:latin typeface="Calibri" charset="0"/>
              <a:ea typeface="Calibri" charset="0"/>
              <a:cs typeface="Calibri" charset="0"/>
            </a:rPr>
            <a:t> Organismes de Gestion de l’Enseignement Catholique (OGEC)</a:t>
          </a:r>
        </a:p>
      </dsp:txBody>
      <dsp:txXfrm rot="-5400000">
        <a:off x="2950543" y="2053919"/>
        <a:ext cx="5178039" cy="1245383"/>
      </dsp:txXfrm>
    </dsp:sp>
    <dsp:sp modelId="{CA4E9526-3DFA-44C6-B99C-5BA1648E314A}">
      <dsp:nvSpPr>
        <dsp:cNvPr id="0" name=""/>
        <dsp:cNvSpPr/>
      </dsp:nvSpPr>
      <dsp:spPr>
        <a:xfrm>
          <a:off x="0" y="1803352"/>
          <a:ext cx="2950543" cy="1725159"/>
        </a:xfrm>
        <a:prstGeom prst="roundRect">
          <a:avLst/>
        </a:prstGeom>
        <a:solidFill>
          <a:srgbClr val="00A9C2"/>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fr-FR" sz="3200" b="1" kern="1200" dirty="0">
              <a:latin typeface="Calibri" charset="0"/>
              <a:ea typeface="Calibri" charset="0"/>
              <a:cs typeface="Calibri" charset="0"/>
            </a:rPr>
            <a:t>Les UDOGEC et</a:t>
          </a:r>
        </a:p>
        <a:p>
          <a:pPr lvl="0" algn="ctr" defTabSz="1422400">
            <a:lnSpc>
              <a:spcPct val="90000"/>
            </a:lnSpc>
            <a:spcBef>
              <a:spcPct val="0"/>
            </a:spcBef>
            <a:spcAft>
              <a:spcPct val="35000"/>
            </a:spcAft>
          </a:pPr>
          <a:r>
            <a:rPr lang="fr-FR" sz="3200" b="1" kern="1200" dirty="0">
              <a:latin typeface="Calibri" charset="0"/>
              <a:ea typeface="Calibri" charset="0"/>
              <a:cs typeface="Calibri" charset="0"/>
            </a:rPr>
            <a:t>UROGEC</a:t>
          </a:r>
        </a:p>
      </dsp:txBody>
      <dsp:txXfrm>
        <a:off x="84215" y="1887567"/>
        <a:ext cx="2782113" cy="1556729"/>
      </dsp:txXfrm>
    </dsp:sp>
    <dsp:sp modelId="{47DF7928-373B-4061-850B-5E689A658ADA}">
      <dsp:nvSpPr>
        <dsp:cNvPr id="0" name=""/>
        <dsp:cNvSpPr/>
      </dsp:nvSpPr>
      <dsp:spPr>
        <a:xfrm rot="5400000">
          <a:off x="4748133" y="1894982"/>
          <a:ext cx="1650232" cy="5245411"/>
        </a:xfrm>
        <a:prstGeom prst="round2SameRect">
          <a:avLst/>
        </a:prstGeom>
        <a:solidFill>
          <a:schemeClr val="bg1">
            <a:lumMod val="85000"/>
            <a:alpha val="9000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t" anchorCtr="0">
          <a:noAutofit/>
        </a:bodyPr>
        <a:lstStyle/>
        <a:p>
          <a:pPr marL="180975" lvl="1" indent="-180975" algn="l" defTabSz="977900">
            <a:lnSpc>
              <a:spcPct val="100000"/>
            </a:lnSpc>
            <a:spcBef>
              <a:spcPct val="0"/>
            </a:spcBef>
            <a:spcAft>
              <a:spcPts val="0"/>
            </a:spcAft>
            <a:buChar char="•"/>
          </a:pPr>
          <a:r>
            <a:rPr lang="fr-FR" sz="2200" b="1" kern="1200" dirty="0">
              <a:latin typeface="Calibri" charset="0"/>
              <a:ea typeface="Calibri" charset="0"/>
              <a:cs typeface="Calibri" charset="0"/>
            </a:rPr>
            <a:t>constituent le support juridique des 7300 unités pédagogiques qui accueillent près de </a:t>
          </a:r>
          <a:r>
            <a:rPr lang="fr-FR" sz="2200" b="1" i="1" kern="1200" dirty="0">
              <a:latin typeface="Calibri" charset="0"/>
              <a:ea typeface="Calibri" charset="0"/>
              <a:cs typeface="Calibri" charset="0"/>
            </a:rPr>
            <a:t>2 millions </a:t>
          </a:r>
          <a:r>
            <a:rPr lang="fr-FR" sz="2200" b="1" kern="1200" dirty="0">
              <a:latin typeface="Calibri" charset="0"/>
              <a:ea typeface="Calibri" charset="0"/>
              <a:cs typeface="Calibri" charset="0"/>
            </a:rPr>
            <a:t>d’élèves  </a:t>
          </a:r>
        </a:p>
      </dsp:txBody>
      <dsp:txXfrm rot="-5400000">
        <a:off x="2950544" y="3773129"/>
        <a:ext cx="5164853" cy="1489116"/>
      </dsp:txXfrm>
    </dsp:sp>
    <dsp:sp modelId="{7F5760EF-3953-4A18-AE67-99495CCE2578}">
      <dsp:nvSpPr>
        <dsp:cNvPr id="0" name=""/>
        <dsp:cNvSpPr/>
      </dsp:nvSpPr>
      <dsp:spPr>
        <a:xfrm>
          <a:off x="0" y="3625449"/>
          <a:ext cx="2950543" cy="1725159"/>
        </a:xfrm>
        <a:prstGeom prst="roundRect">
          <a:avLst/>
        </a:prstGeom>
        <a:solidFill>
          <a:srgbClr val="00A9C2"/>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fr-FR" sz="3200" b="1" kern="1200" dirty="0">
              <a:latin typeface="Calibri" charset="0"/>
              <a:ea typeface="Calibri" charset="0"/>
              <a:cs typeface="Calibri" charset="0"/>
            </a:rPr>
            <a:t>Les OGEC</a:t>
          </a:r>
        </a:p>
      </dsp:txBody>
      <dsp:txXfrm>
        <a:off x="84215" y="3709664"/>
        <a:ext cx="2782113" cy="1556729"/>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4301543" cy="339884"/>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5622799" y="0"/>
            <a:ext cx="4301543" cy="339884"/>
          </a:xfrm>
          <a:prstGeom prst="rect">
            <a:avLst/>
          </a:prstGeom>
        </p:spPr>
        <p:txBody>
          <a:bodyPr vert="horz" lIns="91440" tIns="45720" rIns="91440" bIns="45720" rtlCol="0"/>
          <a:lstStyle>
            <a:lvl1pPr algn="r">
              <a:defRPr sz="1200"/>
            </a:lvl1pPr>
          </a:lstStyle>
          <a:p>
            <a:fld id="{3C2A2DD4-95A5-3F4B-9AFF-AC18A17D0656}" type="datetimeFigureOut">
              <a:rPr lang="fr-FR" smtClean="0"/>
              <a:t>16/02/2018</a:t>
            </a:fld>
            <a:endParaRPr lang="fr-FR"/>
          </a:p>
        </p:txBody>
      </p:sp>
      <p:sp>
        <p:nvSpPr>
          <p:cNvPr id="4" name="Espace réservé du pied de page 3"/>
          <p:cNvSpPr>
            <a:spLocks noGrp="1"/>
          </p:cNvSpPr>
          <p:nvPr>
            <p:ph type="ftr" sz="quarter" idx="2"/>
          </p:nvPr>
        </p:nvSpPr>
        <p:spPr>
          <a:xfrm>
            <a:off x="1" y="6456611"/>
            <a:ext cx="4301543" cy="339884"/>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5622799" y="6456611"/>
            <a:ext cx="4301543" cy="339884"/>
          </a:xfrm>
          <a:prstGeom prst="rect">
            <a:avLst/>
          </a:prstGeom>
        </p:spPr>
        <p:txBody>
          <a:bodyPr vert="horz" lIns="91440" tIns="45720" rIns="91440" bIns="45720" rtlCol="0" anchor="b"/>
          <a:lstStyle>
            <a:lvl1pPr algn="r">
              <a:defRPr sz="1200"/>
            </a:lvl1pPr>
          </a:lstStyle>
          <a:p>
            <a:fld id="{9F335944-8342-8C41-B4B8-934201C7C2A0}" type="slidenum">
              <a:rPr lang="fr-FR" smtClean="0"/>
              <a:t>‹#›</a:t>
            </a:fld>
            <a:endParaRPr lang="fr-FR"/>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4301543" cy="339884"/>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5622799" y="0"/>
            <a:ext cx="4301543" cy="339884"/>
          </a:xfrm>
          <a:prstGeom prst="rect">
            <a:avLst/>
          </a:prstGeom>
        </p:spPr>
        <p:txBody>
          <a:bodyPr vert="horz" lIns="91440" tIns="45720" rIns="91440" bIns="45720" rtlCol="0"/>
          <a:lstStyle>
            <a:lvl1pPr algn="r">
              <a:defRPr sz="1200"/>
            </a:lvl1pPr>
          </a:lstStyle>
          <a:p>
            <a:fld id="{8A639BDA-A305-5148-B6BA-653D57B65EBC}" type="datetimeFigureOut">
              <a:rPr lang="fr-FR" smtClean="0"/>
              <a:t>16/02/2018</a:t>
            </a:fld>
            <a:endParaRPr lang="fr-FR"/>
          </a:p>
        </p:txBody>
      </p:sp>
      <p:sp>
        <p:nvSpPr>
          <p:cNvPr id="4" name="Espace réservé de l'image des diapositives 3"/>
          <p:cNvSpPr>
            <a:spLocks noGrp="1" noRot="1" noChangeAspect="1"/>
          </p:cNvSpPr>
          <p:nvPr>
            <p:ph type="sldImg" idx="2"/>
          </p:nvPr>
        </p:nvSpPr>
        <p:spPr>
          <a:xfrm>
            <a:off x="3263900" y="509588"/>
            <a:ext cx="3398838" cy="25495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992665" y="3228896"/>
            <a:ext cx="7941310" cy="305895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1" y="6456611"/>
            <a:ext cx="4301543" cy="339884"/>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5622799" y="6456611"/>
            <a:ext cx="4301543" cy="339884"/>
          </a:xfrm>
          <a:prstGeom prst="rect">
            <a:avLst/>
          </a:prstGeom>
        </p:spPr>
        <p:txBody>
          <a:bodyPr vert="horz" lIns="91440" tIns="45720" rIns="91440" bIns="45720" rtlCol="0" anchor="b"/>
          <a:lstStyle>
            <a:lvl1pPr algn="r">
              <a:defRPr sz="1200"/>
            </a:lvl1pPr>
          </a:lstStyle>
          <a:p>
            <a:fld id="{0DCA7275-B094-7B48-AEDD-1BF0C9DE1023}" type="slidenum">
              <a:rPr lang="fr-FR" smtClean="0"/>
              <a:t>‹#›</a:t>
            </a:fld>
            <a:endParaRPr lang="fr-F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DCA7275-B094-7B48-AEDD-1BF0C9DE1023}" type="slidenum">
              <a:rPr lang="fr-FR" smtClean="0"/>
              <a:t>1</a:t>
            </a:fld>
            <a:endParaRPr lang="fr-FR"/>
          </a:p>
        </p:txBody>
      </p:sp>
    </p:spTree>
    <p:extLst>
      <p:ext uri="{BB962C8B-B14F-4D97-AF65-F5344CB8AC3E}">
        <p14:creationId xmlns:p14="http://schemas.microsoft.com/office/powerpoint/2010/main" val="2047580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aseline="0" dirty="0">
                <a:latin typeface="+mn-lt"/>
              </a:rPr>
              <a:t>Le président de l’Udogec (ou son représentant) est administrateur de droit du CA et de l’AG de l’Ogec, il n’est pas élu. Pour la déclaration en préfecture des dirigeants de l’association, c’est-à-dire les administrateurs, il convient de déclarer le nom du président de l’Udogec, domicilié à l’Udogec et non l’identité de son représentant.</a:t>
            </a:r>
          </a:p>
          <a:p>
            <a:endParaRPr lang="fr-FR" baseline="0" dirty="0">
              <a:latin typeface="+mn-lt"/>
            </a:endParaRPr>
          </a:p>
          <a:p>
            <a:r>
              <a:rPr lang="fr-FR" baseline="0" dirty="0">
                <a:latin typeface="+mn-lt"/>
              </a:rPr>
              <a:t>Il est invité de droit à l’AG et aux CA de l’Ogec. Il apparaît indispensable que la convocation soit adressée en double à l’Udogec, ainsi que les compte-rendu des CA. Préalablement au CA, le président de l’Udogec ou son représentant appelle les salariés de l’Udogec qui peuvent l’éclairer sur un point à l’ordre du jour.</a:t>
            </a:r>
          </a:p>
        </p:txBody>
      </p:sp>
      <p:sp>
        <p:nvSpPr>
          <p:cNvPr id="4" name="Espace réservé du numéro de diapositive 3"/>
          <p:cNvSpPr>
            <a:spLocks noGrp="1"/>
          </p:cNvSpPr>
          <p:nvPr>
            <p:ph type="sldNum" sz="quarter" idx="10"/>
          </p:nvPr>
        </p:nvSpPr>
        <p:spPr/>
        <p:txBody>
          <a:bodyPr/>
          <a:lstStyle/>
          <a:p>
            <a:fld id="{E7642AF9-5573-AD4B-B251-57BF9B201CD0}" type="slidenum">
              <a:rPr lang="fr-FR" smtClean="0"/>
              <a:t>11</a:t>
            </a:fld>
            <a:endParaRPr lang="fr-FR"/>
          </a:p>
        </p:txBody>
      </p:sp>
    </p:spTree>
    <p:extLst>
      <p:ext uri="{BB962C8B-B14F-4D97-AF65-F5344CB8AC3E}">
        <p14:creationId xmlns:p14="http://schemas.microsoft.com/office/powerpoint/2010/main" val="6259492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dirty="0"/>
              <a:t>les messages institutionnels</a:t>
            </a:r>
            <a:r>
              <a:rPr lang="fr-FR" sz="1200" baseline="0" dirty="0"/>
              <a:t> : </a:t>
            </a:r>
            <a:r>
              <a:rPr lang="fr-FR" sz="1200" dirty="0"/>
              <a:t>principes de la branche, règles de la DDEC, outils nationaux,</a:t>
            </a:r>
            <a:r>
              <a:rPr lang="is-IS" sz="1200" dirty="0"/>
              <a:t>…</a:t>
            </a:r>
            <a:endParaRPr lang="fr-FR" baseline="0" dirty="0"/>
          </a:p>
        </p:txBody>
      </p:sp>
      <p:sp>
        <p:nvSpPr>
          <p:cNvPr id="4" name="Espace réservé du numéro de diapositive 3"/>
          <p:cNvSpPr>
            <a:spLocks noGrp="1"/>
          </p:cNvSpPr>
          <p:nvPr>
            <p:ph type="sldNum" sz="quarter" idx="10"/>
          </p:nvPr>
        </p:nvSpPr>
        <p:spPr/>
        <p:txBody>
          <a:bodyPr/>
          <a:lstStyle/>
          <a:p>
            <a:fld id="{E7642AF9-5573-AD4B-B251-57BF9B201CD0}" type="slidenum">
              <a:rPr lang="fr-FR" smtClean="0"/>
              <a:t>12</a:t>
            </a:fld>
            <a:endParaRPr lang="fr-FR"/>
          </a:p>
        </p:txBody>
      </p:sp>
    </p:spTree>
    <p:extLst>
      <p:ext uri="{BB962C8B-B14F-4D97-AF65-F5344CB8AC3E}">
        <p14:creationId xmlns:p14="http://schemas.microsoft.com/office/powerpoint/2010/main" val="10585490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baseline="0" dirty="0">
              <a:latin typeface="Calibri"/>
            </a:endParaRPr>
          </a:p>
        </p:txBody>
      </p:sp>
      <p:sp>
        <p:nvSpPr>
          <p:cNvPr id="4" name="Espace réservé du numéro de diapositive 3"/>
          <p:cNvSpPr>
            <a:spLocks noGrp="1"/>
          </p:cNvSpPr>
          <p:nvPr>
            <p:ph type="sldNum" sz="quarter" idx="10"/>
          </p:nvPr>
        </p:nvSpPr>
        <p:spPr/>
        <p:txBody>
          <a:bodyPr/>
          <a:lstStyle/>
          <a:p>
            <a:fld id="{E7642AF9-5573-AD4B-B251-57BF9B201CD0}" type="slidenum">
              <a:rPr lang="fr-FR" smtClean="0"/>
              <a:t>13</a:t>
            </a:fld>
            <a:endParaRPr lang="fr-FR"/>
          </a:p>
        </p:txBody>
      </p:sp>
    </p:spTree>
    <p:extLst>
      <p:ext uri="{BB962C8B-B14F-4D97-AF65-F5344CB8AC3E}">
        <p14:creationId xmlns:p14="http://schemas.microsoft.com/office/powerpoint/2010/main" val="22689055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dirty="0"/>
              <a:t>Il n’est pas un doublon du</a:t>
            </a:r>
            <a:r>
              <a:rPr lang="fr-FR" sz="1200" baseline="0" dirty="0"/>
              <a:t> délégué de tutelle, </a:t>
            </a:r>
            <a:r>
              <a:rPr lang="fr-FR" sz="1200" dirty="0"/>
              <a:t>bien que parfois il dispose aussi du mandat de représentation du directeur diocésain, tutelle de l’établissement.</a:t>
            </a:r>
            <a:endParaRPr lang="fr-FR" dirty="0"/>
          </a:p>
          <a:p>
            <a:endParaRPr lang="fr-FR" dirty="0"/>
          </a:p>
        </p:txBody>
      </p:sp>
      <p:sp>
        <p:nvSpPr>
          <p:cNvPr id="4" name="Espace réservé du numéro de diapositive 3"/>
          <p:cNvSpPr>
            <a:spLocks noGrp="1"/>
          </p:cNvSpPr>
          <p:nvPr>
            <p:ph type="sldNum" sz="quarter" idx="10"/>
          </p:nvPr>
        </p:nvSpPr>
        <p:spPr/>
        <p:txBody>
          <a:bodyPr/>
          <a:lstStyle/>
          <a:p>
            <a:fld id="{E7642AF9-5573-AD4B-B251-57BF9B201CD0}" type="slidenum">
              <a:rPr lang="fr-FR" smtClean="0"/>
              <a:t>16</a:t>
            </a:fld>
            <a:endParaRPr lang="fr-FR"/>
          </a:p>
        </p:txBody>
      </p:sp>
    </p:spTree>
    <p:extLst>
      <p:ext uri="{BB962C8B-B14F-4D97-AF65-F5344CB8AC3E}">
        <p14:creationId xmlns:p14="http://schemas.microsoft.com/office/powerpoint/2010/main" val="34119035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Il</a:t>
            </a:r>
            <a:r>
              <a:rPr lang="fr-FR" baseline="0" dirty="0"/>
              <a:t> est aussi utile que le président de l’Udogec rende compte au CA de l’Udogec de sa présence au sein des CA d’</a:t>
            </a:r>
            <a:r>
              <a:rPr lang="fr-FR" baseline="0" dirty="0" err="1"/>
              <a:t>Ogec</a:t>
            </a:r>
            <a:r>
              <a:rPr lang="fr-FR" baseline="0" dirty="0"/>
              <a:t> ou il </a:t>
            </a:r>
            <a:r>
              <a:rPr lang="fr-FR" baseline="0"/>
              <a:t>siège personnellement. </a:t>
            </a:r>
            <a:endParaRPr lang="fr-FR" dirty="0"/>
          </a:p>
        </p:txBody>
      </p:sp>
      <p:sp>
        <p:nvSpPr>
          <p:cNvPr id="4" name="Espace réservé du numéro de diapositive 3"/>
          <p:cNvSpPr>
            <a:spLocks noGrp="1"/>
          </p:cNvSpPr>
          <p:nvPr>
            <p:ph type="sldNum" sz="quarter" idx="10"/>
          </p:nvPr>
        </p:nvSpPr>
        <p:spPr/>
        <p:txBody>
          <a:bodyPr/>
          <a:lstStyle/>
          <a:p>
            <a:fld id="{0DCA7275-B094-7B48-AEDD-1BF0C9DE1023}" type="slidenum">
              <a:rPr lang="fr-FR" smtClean="0"/>
              <a:t>17</a:t>
            </a:fld>
            <a:endParaRPr lang="fr-FR"/>
          </a:p>
        </p:txBody>
      </p:sp>
    </p:spTree>
    <p:extLst>
      <p:ext uri="{BB962C8B-B14F-4D97-AF65-F5344CB8AC3E}">
        <p14:creationId xmlns:p14="http://schemas.microsoft.com/office/powerpoint/2010/main" val="3155565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200" dirty="0">
                <a:solidFill>
                  <a:schemeClr val="tx1"/>
                </a:solidFill>
              </a:rPr>
              <a:t>En cas de crise</a:t>
            </a:r>
            <a:r>
              <a:rPr lang="fr-FR" sz="1200" baseline="0" dirty="0">
                <a:solidFill>
                  <a:schemeClr val="tx1"/>
                </a:solidFill>
              </a:rPr>
              <a:t> au sein d’un </a:t>
            </a:r>
            <a:r>
              <a:rPr lang="fr-FR" sz="1200" baseline="0" dirty="0" err="1">
                <a:solidFill>
                  <a:schemeClr val="tx1"/>
                </a:solidFill>
              </a:rPr>
              <a:t>Ogec</a:t>
            </a:r>
            <a:r>
              <a:rPr lang="fr-FR" sz="1200" baseline="0" dirty="0">
                <a:solidFill>
                  <a:schemeClr val="tx1"/>
                </a:solidFill>
              </a:rPr>
              <a:t>, il peut être utile que le président de l’Udogec reprenne son mandat de représentation, afin d’assister lui-même aux CA et AG de l’</a:t>
            </a:r>
            <a:r>
              <a:rPr lang="fr-FR" sz="1200" baseline="0" dirty="0" err="1">
                <a:solidFill>
                  <a:schemeClr val="tx1"/>
                </a:solidFill>
              </a:rPr>
              <a:t>Ogec</a:t>
            </a:r>
            <a:r>
              <a:rPr lang="fr-FR" sz="1200" baseline="0" dirty="0">
                <a:solidFill>
                  <a:schemeClr val="tx1"/>
                </a:solidFill>
              </a:rPr>
              <a:t>, ou de le donner à une personne susceptible de régler le conflit. </a:t>
            </a:r>
            <a:endParaRPr lang="fr-FR" sz="1200" dirty="0">
              <a:solidFill>
                <a:schemeClr val="tx1"/>
              </a:solidFill>
            </a:endParaRPr>
          </a:p>
          <a:p>
            <a:endParaRPr lang="fr-FR" dirty="0"/>
          </a:p>
        </p:txBody>
      </p:sp>
      <p:sp>
        <p:nvSpPr>
          <p:cNvPr id="4" name="Espace réservé du numéro de diapositive 3"/>
          <p:cNvSpPr>
            <a:spLocks noGrp="1"/>
          </p:cNvSpPr>
          <p:nvPr>
            <p:ph type="sldNum" sz="quarter" idx="10"/>
          </p:nvPr>
        </p:nvSpPr>
        <p:spPr/>
        <p:txBody>
          <a:bodyPr/>
          <a:lstStyle/>
          <a:p>
            <a:fld id="{0DCA7275-B094-7B48-AEDD-1BF0C9DE1023}" type="slidenum">
              <a:rPr lang="fr-FR" smtClean="0"/>
              <a:t>18</a:t>
            </a:fld>
            <a:endParaRPr lang="fr-FR"/>
          </a:p>
        </p:txBody>
      </p:sp>
    </p:spTree>
    <p:extLst>
      <p:ext uri="{BB962C8B-B14F-4D97-AF65-F5344CB8AC3E}">
        <p14:creationId xmlns:p14="http://schemas.microsoft.com/office/powerpoint/2010/main" val="1064536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a:p>
            <a:endParaRPr lang="fr-FR" dirty="0"/>
          </a:p>
        </p:txBody>
      </p:sp>
      <p:sp>
        <p:nvSpPr>
          <p:cNvPr id="4" name="Espace réservé du numéro de diapositive 3"/>
          <p:cNvSpPr>
            <a:spLocks noGrp="1"/>
          </p:cNvSpPr>
          <p:nvPr>
            <p:ph type="sldNum" sz="quarter" idx="10"/>
          </p:nvPr>
        </p:nvSpPr>
        <p:spPr/>
        <p:txBody>
          <a:bodyPr/>
          <a:lstStyle/>
          <a:p>
            <a:fld id="{E7642AF9-5573-AD4B-B251-57BF9B201CD0}" type="slidenum">
              <a:rPr lang="fr-FR" smtClean="0"/>
              <a:t>2</a:t>
            </a:fld>
            <a:endParaRPr lang="fr-FR"/>
          </a:p>
        </p:txBody>
      </p:sp>
    </p:spTree>
    <p:extLst>
      <p:ext uri="{BB962C8B-B14F-4D97-AF65-F5344CB8AC3E}">
        <p14:creationId xmlns:p14="http://schemas.microsoft.com/office/powerpoint/2010/main" val="1143823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DCA7275-B094-7B48-AEDD-1BF0C9DE1023}" type="slidenum">
              <a:rPr lang="fr-FR" smtClean="0"/>
              <a:t>3</a:t>
            </a:fld>
            <a:endParaRPr lang="fr-FR"/>
          </a:p>
        </p:txBody>
      </p:sp>
    </p:spTree>
    <p:extLst>
      <p:ext uri="{BB962C8B-B14F-4D97-AF65-F5344CB8AC3E}">
        <p14:creationId xmlns:p14="http://schemas.microsoft.com/office/powerpoint/2010/main" val="3581332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baseline="0" dirty="0"/>
          </a:p>
        </p:txBody>
      </p:sp>
      <p:sp>
        <p:nvSpPr>
          <p:cNvPr id="4" name="Espace réservé du numéro de diapositive 3"/>
          <p:cNvSpPr>
            <a:spLocks noGrp="1"/>
          </p:cNvSpPr>
          <p:nvPr>
            <p:ph type="sldNum" sz="quarter" idx="10"/>
          </p:nvPr>
        </p:nvSpPr>
        <p:spPr/>
        <p:txBody>
          <a:bodyPr/>
          <a:lstStyle/>
          <a:p>
            <a:fld id="{E7642AF9-5573-AD4B-B251-57BF9B201CD0}" type="slidenum">
              <a:rPr lang="fr-FR" smtClean="0"/>
              <a:t>5</a:t>
            </a:fld>
            <a:endParaRPr lang="fr-FR"/>
          </a:p>
        </p:txBody>
      </p:sp>
    </p:spTree>
    <p:extLst>
      <p:ext uri="{BB962C8B-B14F-4D97-AF65-F5344CB8AC3E}">
        <p14:creationId xmlns:p14="http://schemas.microsoft.com/office/powerpoint/2010/main" val="1269545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aseline="0" dirty="0"/>
              <a:t>L’article 6-2 des statuts type Ogec prévoit 3 membres de droit :</a:t>
            </a:r>
          </a:p>
          <a:p>
            <a:pPr marL="171450" indent="-171450">
              <a:buFontTx/>
              <a:buChar char="-"/>
            </a:pPr>
            <a:r>
              <a:rPr lang="fr-FR" baseline="0" dirty="0"/>
              <a:t>Le directeur diocésain ou le délégué de tutelle congréganiste</a:t>
            </a:r>
          </a:p>
          <a:p>
            <a:pPr marL="171450" indent="-171450">
              <a:buFontTx/>
              <a:buChar char="-"/>
            </a:pPr>
            <a:r>
              <a:rPr lang="fr-FR" baseline="0" dirty="0"/>
              <a:t>Le président de l’union départemental ou diocésaine ou régional ou son représentant</a:t>
            </a:r>
          </a:p>
          <a:p>
            <a:pPr marL="171450" indent="-171450">
              <a:buFontTx/>
              <a:buChar char="-"/>
            </a:pPr>
            <a:r>
              <a:rPr lang="fr-FR" baseline="0" dirty="0"/>
              <a:t>Le président d’Apel (il existe une fiche sur le rôle du président d’Apel membre de droit des Ogec)</a:t>
            </a:r>
          </a:p>
        </p:txBody>
      </p:sp>
      <p:sp>
        <p:nvSpPr>
          <p:cNvPr id="4" name="Espace réservé du numéro de diapositive 3"/>
          <p:cNvSpPr>
            <a:spLocks noGrp="1"/>
          </p:cNvSpPr>
          <p:nvPr>
            <p:ph type="sldNum" sz="quarter" idx="10"/>
          </p:nvPr>
        </p:nvSpPr>
        <p:spPr/>
        <p:txBody>
          <a:bodyPr/>
          <a:lstStyle/>
          <a:p>
            <a:fld id="{E7642AF9-5573-AD4B-B251-57BF9B201CD0}" type="slidenum">
              <a:rPr lang="fr-FR" smtClean="0"/>
              <a:t>6</a:t>
            </a:fld>
            <a:endParaRPr lang="fr-FR"/>
          </a:p>
        </p:txBody>
      </p:sp>
    </p:spTree>
    <p:extLst>
      <p:ext uri="{BB962C8B-B14F-4D97-AF65-F5344CB8AC3E}">
        <p14:creationId xmlns:p14="http://schemas.microsoft.com/office/powerpoint/2010/main" val="3688466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président de l’Udogec</a:t>
            </a:r>
            <a:r>
              <a:rPr lang="fr-FR" baseline="0" dirty="0"/>
              <a:t> ne pouvant pas assister à tous les conseils d’administration et AG de tous les </a:t>
            </a:r>
            <a:r>
              <a:rPr lang="fr-FR" baseline="0" dirty="0" err="1"/>
              <a:t>Ogec</a:t>
            </a:r>
            <a:r>
              <a:rPr lang="fr-FR" baseline="0" dirty="0"/>
              <a:t> de son département, il peut donner un mandat de représentation à plusieurs personnes.</a:t>
            </a:r>
            <a:endParaRPr lang="fr-FR" dirty="0"/>
          </a:p>
          <a:p>
            <a:r>
              <a:rPr lang="fr-FR" dirty="0"/>
              <a:t>En accord avec son représentant</a:t>
            </a:r>
            <a:r>
              <a:rPr lang="fr-FR" baseline="0" dirty="0"/>
              <a:t> ou délégataire, le président peut assister lui-même à un CA d’un </a:t>
            </a:r>
            <a:r>
              <a:rPr lang="fr-FR" baseline="0" dirty="0" err="1"/>
              <a:t>Ogec</a:t>
            </a:r>
            <a:r>
              <a:rPr lang="fr-FR" baseline="0" dirty="0"/>
              <a:t>, il n’est pas nécessaire qu’il révoque son représentant</a:t>
            </a:r>
          </a:p>
          <a:p>
            <a:r>
              <a:rPr lang="fr-FR" dirty="0"/>
              <a:t>En cas de crise au sein</a:t>
            </a:r>
            <a:r>
              <a:rPr lang="fr-FR" baseline="0" dirty="0"/>
              <a:t> d’un </a:t>
            </a:r>
            <a:r>
              <a:rPr lang="fr-FR" baseline="0" dirty="0" err="1"/>
              <a:t>Ogec</a:t>
            </a:r>
            <a:r>
              <a:rPr lang="fr-FR" baseline="0" dirty="0"/>
              <a:t> que le mandataire n’est pas en mesure de gérer, le président de l’Udogec reprend sa délégation et participe lui-même aux instances de l’</a:t>
            </a:r>
            <a:r>
              <a:rPr lang="fr-FR" baseline="0" dirty="0" err="1"/>
              <a:t>Ogec</a:t>
            </a:r>
            <a:r>
              <a:rPr lang="fr-FR" baseline="0" dirty="0"/>
              <a:t>. Il est préférable qu’un écrit atteste de la fin du mandat de représentation, (un courriel suffit). </a:t>
            </a:r>
            <a:endParaRPr lang="fr-FR" dirty="0"/>
          </a:p>
        </p:txBody>
      </p:sp>
      <p:sp>
        <p:nvSpPr>
          <p:cNvPr id="4" name="Espace réservé du numéro de diapositive 3"/>
          <p:cNvSpPr>
            <a:spLocks noGrp="1"/>
          </p:cNvSpPr>
          <p:nvPr>
            <p:ph type="sldNum" sz="quarter" idx="10"/>
          </p:nvPr>
        </p:nvSpPr>
        <p:spPr/>
        <p:txBody>
          <a:bodyPr/>
          <a:lstStyle/>
          <a:p>
            <a:fld id="{0DCA7275-B094-7B48-AEDD-1BF0C9DE1023}" type="slidenum">
              <a:rPr lang="fr-FR" smtClean="0"/>
              <a:t>7</a:t>
            </a:fld>
            <a:endParaRPr lang="fr-FR"/>
          </a:p>
        </p:txBody>
      </p:sp>
    </p:spTree>
    <p:extLst>
      <p:ext uri="{BB962C8B-B14F-4D97-AF65-F5344CB8AC3E}">
        <p14:creationId xmlns:p14="http://schemas.microsoft.com/office/powerpoint/2010/main" val="3539226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dirty="0"/>
              <a:t>Le président de l’Udogec dispose de toute</a:t>
            </a:r>
            <a:r>
              <a:rPr lang="fr-FR" baseline="0" dirty="0"/>
              <a:t> liberté pour donner  son mandat de représentation à qui il veut. </a:t>
            </a:r>
            <a:endParaRPr lang="fr-FR" dirty="0"/>
          </a:p>
          <a:p>
            <a:endParaRPr lang="fr-FR" dirty="0"/>
          </a:p>
        </p:txBody>
      </p:sp>
      <p:sp>
        <p:nvSpPr>
          <p:cNvPr id="4" name="Espace réservé du numéro de diapositive 3"/>
          <p:cNvSpPr>
            <a:spLocks noGrp="1"/>
          </p:cNvSpPr>
          <p:nvPr>
            <p:ph type="sldNum" sz="quarter" idx="10"/>
          </p:nvPr>
        </p:nvSpPr>
        <p:spPr/>
        <p:txBody>
          <a:bodyPr/>
          <a:lstStyle/>
          <a:p>
            <a:fld id="{0DCA7275-B094-7B48-AEDD-1BF0C9DE1023}" type="slidenum">
              <a:rPr lang="fr-FR" smtClean="0"/>
              <a:t>8</a:t>
            </a:fld>
            <a:endParaRPr lang="fr-FR"/>
          </a:p>
        </p:txBody>
      </p:sp>
    </p:spTree>
    <p:extLst>
      <p:ext uri="{BB962C8B-B14F-4D97-AF65-F5344CB8AC3E}">
        <p14:creationId xmlns:p14="http://schemas.microsoft.com/office/powerpoint/2010/main" val="18843767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7642AF9-5573-AD4B-B251-57BF9B201CD0}" type="slidenum">
              <a:rPr lang="fr-FR" smtClean="0"/>
              <a:t>9</a:t>
            </a:fld>
            <a:endParaRPr lang="fr-FR"/>
          </a:p>
        </p:txBody>
      </p:sp>
    </p:spTree>
    <p:extLst>
      <p:ext uri="{BB962C8B-B14F-4D97-AF65-F5344CB8AC3E}">
        <p14:creationId xmlns:p14="http://schemas.microsoft.com/office/powerpoint/2010/main" val="93530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dirty="0"/>
              <a:t>Si le président ne peut pas donner mandat à un nombre suffisant</a:t>
            </a:r>
            <a:r>
              <a:rPr lang="fr-FR" baseline="0" dirty="0"/>
              <a:t> de personnes, pour être représenté dans tous les </a:t>
            </a:r>
            <a:r>
              <a:rPr lang="fr-FR" baseline="0" dirty="0" err="1"/>
              <a:t>Ogec</a:t>
            </a:r>
            <a:r>
              <a:rPr lang="fr-FR" baseline="0" dirty="0"/>
              <a:t> de son département, il convient d’établir une grille de priorité :</a:t>
            </a:r>
          </a:p>
          <a:p>
            <a:pPr marL="342900" indent="-342900">
              <a:buFontTx/>
              <a:buChar char="-"/>
            </a:pPr>
            <a:r>
              <a:rPr lang="fr-FR" cap="none" dirty="0"/>
              <a:t>L’</a:t>
            </a:r>
            <a:r>
              <a:rPr lang="fr-FR" cap="none" dirty="0" err="1"/>
              <a:t>Ogec</a:t>
            </a:r>
            <a:r>
              <a:rPr lang="fr-FR" cap="none" dirty="0"/>
              <a:t> où vient d’être nommé un nouveau chef d’établissement</a:t>
            </a:r>
          </a:p>
          <a:p>
            <a:pPr marL="342900" lvl="0" indent="-342900">
              <a:buFontTx/>
              <a:buChar char="-"/>
            </a:pPr>
            <a:r>
              <a:rPr lang="fr-FR" cap="none" dirty="0">
                <a:solidFill>
                  <a:prstClr val="black">
                    <a:lumMod val="75000"/>
                    <a:lumOff val="25000"/>
                  </a:prstClr>
                </a:solidFill>
              </a:rPr>
              <a:t>L’</a:t>
            </a:r>
            <a:r>
              <a:rPr lang="fr-FR" cap="none" dirty="0" err="1">
                <a:solidFill>
                  <a:prstClr val="black">
                    <a:lumMod val="75000"/>
                    <a:lumOff val="25000"/>
                  </a:prstClr>
                </a:solidFill>
              </a:rPr>
              <a:t>Ogec</a:t>
            </a:r>
            <a:r>
              <a:rPr lang="fr-FR" cap="none" dirty="0">
                <a:solidFill>
                  <a:prstClr val="black">
                    <a:lumMod val="75000"/>
                    <a:lumOff val="25000"/>
                  </a:prstClr>
                </a:solidFill>
              </a:rPr>
              <a:t> où vient d’être élu un nouveau président</a:t>
            </a:r>
          </a:p>
          <a:p>
            <a:pPr marL="342900" indent="-342900">
              <a:buFontTx/>
              <a:buChar char="-"/>
            </a:pPr>
            <a:r>
              <a:rPr lang="fr-FR" cap="none" dirty="0"/>
              <a:t>L’</a:t>
            </a:r>
            <a:r>
              <a:rPr lang="fr-FR" cap="none" dirty="0" err="1"/>
              <a:t>Ogec</a:t>
            </a:r>
            <a:r>
              <a:rPr lang="fr-FR" cap="none" dirty="0"/>
              <a:t> confronté à des difficultés économiques</a:t>
            </a:r>
          </a:p>
          <a:p>
            <a:pPr marL="342900" indent="-342900">
              <a:buFontTx/>
              <a:buChar char="-"/>
            </a:pPr>
            <a:r>
              <a:rPr lang="fr-FR" cap="none" dirty="0"/>
              <a:t>L’</a:t>
            </a:r>
            <a:r>
              <a:rPr lang="fr-FR" cap="none" dirty="0" err="1"/>
              <a:t>Ogec</a:t>
            </a:r>
            <a:r>
              <a:rPr lang="fr-FR" cap="none" dirty="0"/>
              <a:t> qui appelle à la vigilance</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FR" dirty="0"/>
          </a:p>
          <a:p>
            <a:endParaRPr lang="fr-FR" baseline="0" dirty="0"/>
          </a:p>
        </p:txBody>
      </p:sp>
      <p:sp>
        <p:nvSpPr>
          <p:cNvPr id="4" name="Espace réservé du numéro de diapositive 3"/>
          <p:cNvSpPr>
            <a:spLocks noGrp="1"/>
          </p:cNvSpPr>
          <p:nvPr>
            <p:ph type="sldNum" sz="quarter" idx="10"/>
          </p:nvPr>
        </p:nvSpPr>
        <p:spPr/>
        <p:txBody>
          <a:bodyPr/>
          <a:lstStyle/>
          <a:p>
            <a:fld id="{E7642AF9-5573-AD4B-B251-57BF9B201CD0}" type="slidenum">
              <a:rPr lang="fr-FR" smtClean="0"/>
              <a:t>10</a:t>
            </a:fld>
            <a:endParaRPr lang="fr-FR"/>
          </a:p>
        </p:txBody>
      </p:sp>
    </p:spTree>
    <p:extLst>
      <p:ext uri="{BB962C8B-B14F-4D97-AF65-F5344CB8AC3E}">
        <p14:creationId xmlns:p14="http://schemas.microsoft.com/office/powerpoint/2010/main" val="2409539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p>
            <a:fld id="{E84315B2-12B4-144F-86E6-D290786A3ABD}" type="datetimeFigureOut">
              <a:rPr lang="fr-FR" smtClean="0"/>
              <a:t>16/02/2018</a:t>
            </a:fld>
            <a:endParaRPr lang="fr-FR"/>
          </a:p>
        </p:txBody>
      </p:sp>
      <p:sp>
        <p:nvSpPr>
          <p:cNvPr id="5" name="Footer Placeholder 4"/>
          <p:cNvSpPr>
            <a:spLocks noGrp="1"/>
          </p:cNvSpPr>
          <p:nvPr>
            <p:ph type="ftr" sz="quarter" idx="11"/>
          </p:nvPr>
        </p:nvSpPr>
        <p:spPr/>
        <p:txBody>
          <a:bodyPr/>
          <a:lstStyle/>
          <a:p>
            <a:endParaRPr lang="fr-FR"/>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4F93A3CC-385B-8649-B56E-49D28B81B3F4}" type="slidenum">
              <a:rPr lang="fr-FR" smtClean="0"/>
              <a:t>‹#›</a:t>
            </a:fld>
            <a:endParaRPr lang="fr-FR"/>
          </a:p>
        </p:txBody>
      </p:sp>
    </p:spTree>
    <p:extLst>
      <p:ext uri="{BB962C8B-B14F-4D97-AF65-F5344CB8AC3E}">
        <p14:creationId xmlns:p14="http://schemas.microsoft.com/office/powerpoint/2010/main" val="1703866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7A2FC02C-061D-B845-B6E0-ECD102FB76E8}" type="datetimeFigureOut">
              <a:rPr lang="fr-FR" smtClean="0"/>
              <a:t>16/02/2018</a:t>
            </a:fld>
            <a:endParaRPr lang="fr-FR"/>
          </a:p>
        </p:txBody>
      </p:sp>
      <p:sp>
        <p:nvSpPr>
          <p:cNvPr id="5" name="Footer Placeholder 4"/>
          <p:cNvSpPr>
            <a:spLocks noGrp="1"/>
          </p:cNvSpPr>
          <p:nvPr>
            <p:ph type="ftr" sz="quarter" idx="11"/>
          </p:nvPr>
        </p:nvSpPr>
        <p:spPr/>
        <p:txBody>
          <a:bodyPr/>
          <a:lstStyle/>
          <a:p>
            <a:endParaRPr lang="fr-FR"/>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7C35424C-6189-B84E-AA34-B4392CC1D0C0}" type="slidenum">
              <a:rPr lang="fr-FR" smtClean="0"/>
              <a:t>‹#›</a:t>
            </a:fld>
            <a:endParaRPr lang="fr-FR"/>
          </a:p>
        </p:txBody>
      </p:sp>
    </p:spTree>
    <p:extLst>
      <p:ext uri="{BB962C8B-B14F-4D97-AF65-F5344CB8AC3E}">
        <p14:creationId xmlns:p14="http://schemas.microsoft.com/office/powerpoint/2010/main" val="31665155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7A2FC02C-061D-B845-B6E0-ECD102FB76E8}" type="datetimeFigureOut">
              <a:rPr lang="fr-FR" smtClean="0"/>
              <a:t>16/02/2018</a:t>
            </a:fld>
            <a:endParaRPr lang="fr-FR"/>
          </a:p>
        </p:txBody>
      </p:sp>
      <p:sp>
        <p:nvSpPr>
          <p:cNvPr id="5" name="Footer Placeholder 4"/>
          <p:cNvSpPr>
            <a:spLocks noGrp="1"/>
          </p:cNvSpPr>
          <p:nvPr>
            <p:ph type="ftr" sz="quarter" idx="11"/>
          </p:nvPr>
        </p:nvSpPr>
        <p:spPr/>
        <p:txBody>
          <a:bodyPr/>
          <a:lstStyle/>
          <a:p>
            <a:endParaRPr lang="fr-FR"/>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7C35424C-6189-B84E-AA34-B4392CC1D0C0}" type="slidenum">
              <a:rPr lang="fr-FR" smtClean="0"/>
              <a:t>‹#›</a:t>
            </a:fld>
            <a:endParaRPr lang="fr-FR"/>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088999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Modifier les styles du texte du masque</a:t>
            </a:r>
          </a:p>
        </p:txBody>
      </p:sp>
      <p:sp>
        <p:nvSpPr>
          <p:cNvPr id="5" name="Date Placeholder 4"/>
          <p:cNvSpPr>
            <a:spLocks noGrp="1"/>
          </p:cNvSpPr>
          <p:nvPr>
            <p:ph type="dt" sz="half" idx="10"/>
          </p:nvPr>
        </p:nvSpPr>
        <p:spPr/>
        <p:txBody>
          <a:bodyPr/>
          <a:lstStyle/>
          <a:p>
            <a:fld id="{7A2FC02C-061D-B845-B6E0-ECD102FB76E8}" type="datetimeFigureOut">
              <a:rPr lang="fr-FR" smtClean="0"/>
              <a:t>16/02/2018</a:t>
            </a:fld>
            <a:endParaRPr lang="fr-FR"/>
          </a:p>
        </p:txBody>
      </p:sp>
      <p:sp>
        <p:nvSpPr>
          <p:cNvPr id="6" name="Footer Placeholder 5"/>
          <p:cNvSpPr>
            <a:spLocks noGrp="1"/>
          </p:cNvSpPr>
          <p:nvPr>
            <p:ph type="ftr" sz="quarter" idx="11"/>
          </p:nvPr>
        </p:nvSpPr>
        <p:spPr/>
        <p:txBody>
          <a:bodyPr/>
          <a:lstStyle/>
          <a:p>
            <a:endParaRPr lang="fr-FR"/>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7C35424C-6189-B84E-AA34-B4392CC1D0C0}" type="slidenum">
              <a:rPr lang="fr-FR" smtClean="0"/>
              <a:t>‹#›</a:t>
            </a:fld>
            <a:endParaRPr lang="fr-FR"/>
          </a:p>
        </p:txBody>
      </p:sp>
    </p:spTree>
    <p:extLst>
      <p:ext uri="{BB962C8B-B14F-4D97-AF65-F5344CB8AC3E}">
        <p14:creationId xmlns:p14="http://schemas.microsoft.com/office/powerpoint/2010/main" val="38461792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Modifier les styles du texte du masque</a:t>
            </a:r>
          </a:p>
        </p:txBody>
      </p:sp>
      <p:sp>
        <p:nvSpPr>
          <p:cNvPr id="5" name="Date Placeholder 4"/>
          <p:cNvSpPr>
            <a:spLocks noGrp="1"/>
          </p:cNvSpPr>
          <p:nvPr>
            <p:ph type="dt" sz="half" idx="10"/>
          </p:nvPr>
        </p:nvSpPr>
        <p:spPr/>
        <p:txBody>
          <a:bodyPr/>
          <a:lstStyle/>
          <a:p>
            <a:fld id="{7A2FC02C-061D-B845-B6E0-ECD102FB76E8}" type="datetimeFigureOut">
              <a:rPr lang="fr-FR" smtClean="0"/>
              <a:t>16/02/2018</a:t>
            </a:fld>
            <a:endParaRPr lang="fr-FR"/>
          </a:p>
        </p:txBody>
      </p:sp>
      <p:sp>
        <p:nvSpPr>
          <p:cNvPr id="6" name="Footer Placeholder 5"/>
          <p:cNvSpPr>
            <a:spLocks noGrp="1"/>
          </p:cNvSpPr>
          <p:nvPr>
            <p:ph type="ftr" sz="quarter" idx="11"/>
          </p:nvPr>
        </p:nvSpPr>
        <p:spPr/>
        <p:txBody>
          <a:bodyPr/>
          <a:lstStyle/>
          <a:p>
            <a:endParaRPr lang="fr-FR"/>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7C35424C-6189-B84E-AA34-B4392CC1D0C0}" type="slidenum">
              <a:rPr lang="fr-FR" smtClean="0"/>
              <a:t>‹#›</a:t>
            </a:fld>
            <a:endParaRPr lang="fr-FR"/>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19233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Modifier les styles du texte du masque</a:t>
            </a:r>
          </a:p>
        </p:txBody>
      </p:sp>
      <p:sp>
        <p:nvSpPr>
          <p:cNvPr id="5" name="Date Placeholder 4"/>
          <p:cNvSpPr>
            <a:spLocks noGrp="1"/>
          </p:cNvSpPr>
          <p:nvPr>
            <p:ph type="dt" sz="half" idx="10"/>
          </p:nvPr>
        </p:nvSpPr>
        <p:spPr/>
        <p:txBody>
          <a:bodyPr/>
          <a:lstStyle/>
          <a:p>
            <a:fld id="{7A2FC02C-061D-B845-B6E0-ECD102FB76E8}" type="datetimeFigureOut">
              <a:rPr lang="fr-FR" smtClean="0"/>
              <a:t>16/02/2018</a:t>
            </a:fld>
            <a:endParaRPr lang="fr-FR"/>
          </a:p>
        </p:txBody>
      </p:sp>
      <p:sp>
        <p:nvSpPr>
          <p:cNvPr id="6" name="Footer Placeholder 5"/>
          <p:cNvSpPr>
            <a:spLocks noGrp="1"/>
          </p:cNvSpPr>
          <p:nvPr>
            <p:ph type="ftr" sz="quarter" idx="11"/>
          </p:nvPr>
        </p:nvSpPr>
        <p:spPr/>
        <p:txBody>
          <a:bodyPr/>
          <a:lstStyle/>
          <a:p>
            <a:endParaRPr lang="fr-F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7C35424C-6189-B84E-AA34-B4392CC1D0C0}" type="slidenum">
              <a:rPr lang="fr-FR" smtClean="0"/>
              <a:t>‹#›</a:t>
            </a:fld>
            <a:endParaRPr lang="fr-FR"/>
          </a:p>
        </p:txBody>
      </p:sp>
    </p:spTree>
    <p:extLst>
      <p:ext uri="{BB962C8B-B14F-4D97-AF65-F5344CB8AC3E}">
        <p14:creationId xmlns:p14="http://schemas.microsoft.com/office/powerpoint/2010/main" val="8932536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A2FC02C-061D-B845-B6E0-ECD102FB76E8}" type="datetimeFigureOut">
              <a:rPr lang="fr-FR" smtClean="0"/>
              <a:t>16/02/2018</a:t>
            </a:fld>
            <a:endParaRPr lang="fr-FR"/>
          </a:p>
        </p:txBody>
      </p:sp>
      <p:sp>
        <p:nvSpPr>
          <p:cNvPr id="5" name="Footer Placeholder 4"/>
          <p:cNvSpPr>
            <a:spLocks noGrp="1"/>
          </p:cNvSpPr>
          <p:nvPr>
            <p:ph type="ftr" sz="quarter" idx="11"/>
          </p:nvPr>
        </p:nvSpPr>
        <p:spPr/>
        <p:txBody>
          <a:bodyPr/>
          <a:lstStyle/>
          <a:p>
            <a:endParaRPr lang="fr-F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C35424C-6189-B84E-AA34-B4392CC1D0C0}" type="slidenum">
              <a:rPr lang="fr-FR" smtClean="0"/>
              <a:t>‹#›</a:t>
            </a:fld>
            <a:endParaRPr lang="fr-FR"/>
          </a:p>
        </p:txBody>
      </p:sp>
    </p:spTree>
    <p:extLst>
      <p:ext uri="{BB962C8B-B14F-4D97-AF65-F5344CB8AC3E}">
        <p14:creationId xmlns:p14="http://schemas.microsoft.com/office/powerpoint/2010/main" val="24458074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A2FC02C-061D-B845-B6E0-ECD102FB76E8}" type="datetimeFigureOut">
              <a:rPr lang="fr-FR" smtClean="0"/>
              <a:t>16/02/2018</a:t>
            </a:fld>
            <a:endParaRPr lang="fr-FR"/>
          </a:p>
        </p:txBody>
      </p:sp>
      <p:sp>
        <p:nvSpPr>
          <p:cNvPr id="5" name="Footer Placeholder 4"/>
          <p:cNvSpPr>
            <a:spLocks noGrp="1"/>
          </p:cNvSpPr>
          <p:nvPr>
            <p:ph type="ftr" sz="quarter" idx="11"/>
          </p:nvPr>
        </p:nvSpPr>
        <p:spPr/>
        <p:txBody>
          <a:bodyPr/>
          <a:lstStyle/>
          <a:p>
            <a:endParaRPr lang="fr-F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C35424C-6189-B84E-AA34-B4392CC1D0C0}" type="slidenum">
              <a:rPr lang="fr-FR" smtClean="0"/>
              <a:t>‹#›</a:t>
            </a:fld>
            <a:endParaRPr lang="fr-FR"/>
          </a:p>
        </p:txBody>
      </p:sp>
    </p:spTree>
    <p:extLst>
      <p:ext uri="{BB962C8B-B14F-4D97-AF65-F5344CB8AC3E}">
        <p14:creationId xmlns:p14="http://schemas.microsoft.com/office/powerpoint/2010/main" val="40466018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Page de Titre">
    <p:spTree>
      <p:nvGrpSpPr>
        <p:cNvPr id="1" name=""/>
        <p:cNvGrpSpPr/>
        <p:nvPr/>
      </p:nvGrpSpPr>
      <p:grpSpPr>
        <a:xfrm>
          <a:off x="0" y="0"/>
          <a:ext cx="0" cy="0"/>
          <a:chOff x="0" y="0"/>
          <a:chExt cx="0" cy="0"/>
        </a:xfrm>
      </p:grpSpPr>
      <p:sp>
        <p:nvSpPr>
          <p:cNvPr id="15" name="Titre 1"/>
          <p:cNvSpPr txBox="1">
            <a:spLocks/>
          </p:cNvSpPr>
          <p:nvPr userDrawn="1"/>
        </p:nvSpPr>
        <p:spPr>
          <a:xfrm>
            <a:off x="2250249" y="3621853"/>
            <a:ext cx="4666075" cy="3236148"/>
          </a:xfrm>
          <a:prstGeom prst="rect">
            <a:avLst/>
          </a:prstGeom>
          <a:solidFill>
            <a:srgbClr val="00A9C2">
              <a:alpha val="80000"/>
            </a:srgbClr>
          </a:solidFill>
          <a:ln w="38100" cap="flat" cmpd="sng" algn="ctr">
            <a:noFill/>
            <a:prstDash val="solid"/>
          </a:ln>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5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fr-FR" sz="3200"/>
          </a:p>
        </p:txBody>
      </p:sp>
      <p:sp>
        <p:nvSpPr>
          <p:cNvPr id="22" name="Titre 1"/>
          <p:cNvSpPr txBox="1">
            <a:spLocks/>
          </p:cNvSpPr>
          <p:nvPr userDrawn="1"/>
        </p:nvSpPr>
        <p:spPr>
          <a:xfrm>
            <a:off x="2250249" y="0"/>
            <a:ext cx="4666075" cy="1377658"/>
          </a:xfrm>
          <a:prstGeom prst="rect">
            <a:avLst/>
          </a:prstGeom>
          <a:solidFill>
            <a:srgbClr val="00A9C2">
              <a:alpha val="80000"/>
            </a:srgbClr>
          </a:solidFill>
          <a:ln w="38100" cap="flat" cmpd="sng" algn="ctr">
            <a:noFill/>
            <a:prstDash val="solid"/>
          </a:ln>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5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fr-FR" sz="3200"/>
          </a:p>
        </p:txBody>
      </p:sp>
      <p:pic>
        <p:nvPicPr>
          <p:cNvPr id="8" name="Image 7"/>
          <p:cNvPicPr>
            <a:picLocks noChangeAspect="1"/>
          </p:cNvPicPr>
          <p:nvPr userDrawn="1"/>
        </p:nvPicPr>
        <p:blipFill rotWithShape="1">
          <a:blip r:embed="rId2">
            <a:grayscl/>
            <a:alphaModFix amt="30000"/>
            <a:extLst>
              <a:ext uri="{28A0092B-C50C-407E-A947-70E740481C1C}">
                <a14:useLocalDpi xmlns:a14="http://schemas.microsoft.com/office/drawing/2010/main" val="0"/>
              </a:ext>
            </a:extLst>
          </a:blip>
          <a:srcRect l="12778" t="225" r="1416" b="3209"/>
          <a:stretch/>
        </p:blipFill>
        <p:spPr>
          <a:xfrm>
            <a:off x="0" y="0"/>
            <a:ext cx="9144000" cy="6858001"/>
          </a:xfrm>
          <a:prstGeom prst="rect">
            <a:avLst/>
          </a:prstGeom>
        </p:spPr>
      </p:pic>
      <p:sp>
        <p:nvSpPr>
          <p:cNvPr id="18" name="Text Placeholder 2"/>
          <p:cNvSpPr>
            <a:spLocks noGrp="1"/>
          </p:cNvSpPr>
          <p:nvPr>
            <p:ph type="body" idx="1" hasCustomPrompt="1"/>
          </p:nvPr>
        </p:nvSpPr>
        <p:spPr>
          <a:xfrm>
            <a:off x="2250249" y="3621854"/>
            <a:ext cx="4666075" cy="3236148"/>
          </a:xfrm>
        </p:spPr>
        <p:txBody>
          <a:bodyPr lIns="144000" tIns="144000" rIns="144000" bIns="144000" anchor="t" anchorCtr="0">
            <a:normAutofit/>
          </a:bodyPr>
          <a:lstStyle>
            <a:lvl1pPr marL="0" indent="0" algn="just">
              <a:spcBef>
                <a:spcPts val="0"/>
              </a:spcBef>
              <a:buNone/>
              <a:defRPr sz="1400">
                <a:solidFill>
                  <a:schemeClr val="bg1"/>
                </a:solidFill>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insérer du texte</a:t>
            </a:r>
          </a:p>
        </p:txBody>
      </p:sp>
      <p:sp>
        <p:nvSpPr>
          <p:cNvPr id="28" name="Title Placeholder 1"/>
          <p:cNvSpPr>
            <a:spLocks noGrp="1"/>
          </p:cNvSpPr>
          <p:nvPr>
            <p:ph type="title"/>
          </p:nvPr>
        </p:nvSpPr>
        <p:spPr>
          <a:xfrm>
            <a:off x="2250249" y="314979"/>
            <a:ext cx="4666075" cy="1062679"/>
          </a:xfrm>
          <a:prstGeom prst="rect">
            <a:avLst/>
          </a:prstGeom>
        </p:spPr>
        <p:txBody>
          <a:bodyPr vert="horz" lIns="91440" tIns="45720" rIns="91440" bIns="45720" rtlCol="0" anchor="b" anchorCtr="0">
            <a:noAutofit/>
          </a:bodyPr>
          <a:lstStyle>
            <a:lvl1pPr>
              <a:defRPr sz="3000" cap="all">
                <a:solidFill>
                  <a:schemeClr val="bg1"/>
                </a:solidFill>
              </a:defRPr>
            </a:lvl1pPr>
          </a:lstStyle>
          <a:p>
            <a:r>
              <a:rPr lang="fr-FR"/>
              <a:t>PAGE TITRE</a:t>
            </a:r>
            <a:endParaRPr/>
          </a:p>
        </p:txBody>
      </p:sp>
    </p:spTree>
    <p:extLst>
      <p:ext uri="{BB962C8B-B14F-4D97-AF65-F5344CB8AC3E}">
        <p14:creationId xmlns:p14="http://schemas.microsoft.com/office/powerpoint/2010/main" val="19946775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Disposition personnalisée">
    <p:spTree>
      <p:nvGrpSpPr>
        <p:cNvPr id="1" name=""/>
        <p:cNvGrpSpPr/>
        <p:nvPr/>
      </p:nvGrpSpPr>
      <p:grpSpPr>
        <a:xfrm>
          <a:off x="0" y="0"/>
          <a:ext cx="0" cy="0"/>
          <a:chOff x="0" y="0"/>
          <a:chExt cx="0" cy="0"/>
        </a:xfrm>
      </p:grpSpPr>
      <p:sp>
        <p:nvSpPr>
          <p:cNvPr id="7" name="Text Placeholder 2"/>
          <p:cNvSpPr>
            <a:spLocks noGrp="1"/>
          </p:cNvSpPr>
          <p:nvPr>
            <p:ph type="body" idx="1" hasCustomPrompt="1"/>
          </p:nvPr>
        </p:nvSpPr>
        <p:spPr>
          <a:xfrm>
            <a:off x="329259" y="1458149"/>
            <a:ext cx="1855141" cy="4898202"/>
          </a:xfrm>
        </p:spPr>
        <p:txBody>
          <a:bodyPr lIns="144000" tIns="144000" rIns="144000" bIns="144000" anchor="t" anchorCtr="0">
            <a:normAutofit/>
          </a:bodyPr>
          <a:lstStyle>
            <a:lvl1pPr marL="0" indent="0" algn="just">
              <a:spcBef>
                <a:spcPts val="0"/>
              </a:spcBef>
              <a:buNone/>
              <a:defRPr sz="1400">
                <a:solidFill>
                  <a:schemeClr val="bg1"/>
                </a:solidFill>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insérer du texte</a:t>
            </a:r>
          </a:p>
        </p:txBody>
      </p:sp>
      <p:sp>
        <p:nvSpPr>
          <p:cNvPr id="8" name="Date Placeholder 3"/>
          <p:cNvSpPr txBox="1">
            <a:spLocks/>
          </p:cNvSpPr>
          <p:nvPr userDrawn="1"/>
        </p:nvSpPr>
        <p:spPr>
          <a:xfrm>
            <a:off x="329259" y="6362700"/>
            <a:ext cx="2133600" cy="365125"/>
          </a:xfrm>
          <a:prstGeom prst="rect">
            <a:avLst/>
          </a:prstGeom>
        </p:spPr>
        <p:txBody>
          <a:bodyPr vert="horz" lIns="91440" tIns="45720" rIns="91440" bIns="45720" rtlCol="0" anchor="ctr"/>
          <a:lstStyle>
            <a:defPPr>
              <a:defRPr lang="fr-FR"/>
            </a:defPPr>
            <a:lvl1pPr marL="0" algn="l" defTabSz="9144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A2FC02C-061D-B845-B6E0-ECD102FB76E8}" type="datetimeFigureOut">
              <a:rPr lang="fr-FR" smtClean="0">
                <a:solidFill>
                  <a:schemeClr val="bg1"/>
                </a:solidFill>
              </a:rPr>
              <a:pPr/>
              <a:t>16/02/2018</a:t>
            </a:fld>
            <a:endParaRPr lang="fr-FR">
              <a:solidFill>
                <a:schemeClr val="bg1"/>
              </a:solidFill>
            </a:endParaRPr>
          </a:p>
        </p:txBody>
      </p:sp>
      <p:sp>
        <p:nvSpPr>
          <p:cNvPr id="9" name="Content Placeholder 2"/>
          <p:cNvSpPr>
            <a:spLocks noGrp="1"/>
          </p:cNvSpPr>
          <p:nvPr>
            <p:ph sz="half" idx="15"/>
          </p:nvPr>
        </p:nvSpPr>
        <p:spPr>
          <a:xfrm>
            <a:off x="2462860" y="1542816"/>
            <a:ext cx="6361288" cy="4628444"/>
          </a:xfrm>
        </p:spPr>
        <p:txBody>
          <a:bodyPr numCol="1" spcCol="504000">
            <a:normAutofit/>
          </a:bodyPr>
          <a:lstStyle>
            <a:lvl1pPr marL="0" marR="0" indent="0" algn="just" defTabSz="914400" rtl="0" eaLnBrk="1" fontAlgn="auto" latinLnBrk="0" hangingPunct="1">
              <a:lnSpc>
                <a:spcPct val="100000"/>
              </a:lnSpc>
              <a:spcBef>
                <a:spcPts val="2400"/>
              </a:spcBef>
              <a:spcAft>
                <a:spcPts val="0"/>
              </a:spcAft>
              <a:buClrTx/>
              <a:buSzPct val="90000"/>
              <a:buFont typeface="Wingdings" pitchFamily="2" charset="2"/>
              <a:buNone/>
              <a:tabLst/>
              <a:defRPr sz="2400" cap="all"/>
            </a:lvl1pPr>
            <a:lvl2pPr marL="0" indent="0" algn="just">
              <a:buNone/>
              <a:defRPr sz="1600"/>
            </a:lvl2pPr>
            <a:lvl3pPr algn="just">
              <a:defRPr sz="1800"/>
            </a:lvl3pPr>
            <a:lvl4pPr algn="just">
              <a:defRPr sz="1600"/>
            </a:lvl4pPr>
            <a:lvl5pPr marL="1600200" indent="0" algn="just">
              <a:buNone/>
              <a:defRPr sz="1400"/>
            </a:lvl5pPr>
            <a:lvl6pPr>
              <a:defRPr sz="1800"/>
            </a:lvl6pPr>
            <a:lvl7pPr marL="2290763" indent="-344488">
              <a:defRPr sz="1800"/>
            </a:lvl7pPr>
            <a:lvl8pPr marL="2290763" indent="-344488">
              <a:defRPr sz="1800"/>
            </a:lvl8pPr>
            <a:lvl9pPr marL="2290763" indent="-344488">
              <a:defRPr sz="1800"/>
            </a:lvl9pPr>
          </a:lstStyle>
          <a:p>
            <a:pPr lvl="0"/>
            <a:r>
              <a:rPr lang="fr-FR"/>
              <a:t>Cliquez pour modifier les styles du texte du masque</a:t>
            </a:r>
          </a:p>
          <a:p>
            <a:pPr lvl="1"/>
            <a:r>
              <a:rPr lang="fr-FR"/>
              <a:t>Deuxième niveau</a:t>
            </a:r>
          </a:p>
        </p:txBody>
      </p:sp>
      <p:sp>
        <p:nvSpPr>
          <p:cNvPr id="10" name="Title Placeholder 1"/>
          <p:cNvSpPr>
            <a:spLocks noGrp="1"/>
          </p:cNvSpPr>
          <p:nvPr>
            <p:ph type="title"/>
          </p:nvPr>
        </p:nvSpPr>
        <p:spPr>
          <a:xfrm>
            <a:off x="2462859" y="548680"/>
            <a:ext cx="6361287" cy="702506"/>
          </a:xfrm>
          <a:prstGeom prst="rect">
            <a:avLst/>
          </a:prstGeom>
        </p:spPr>
        <p:txBody>
          <a:bodyPr vert="horz" lIns="91440" tIns="45720" rIns="91440" bIns="45720" rtlCol="0" anchor="t" anchorCtr="0">
            <a:noAutofit/>
          </a:bodyPr>
          <a:lstStyle>
            <a:lvl1pPr algn="l">
              <a:defRPr sz="3000" cap="all">
                <a:solidFill>
                  <a:srgbClr val="00A9C2"/>
                </a:solidFill>
              </a:defRPr>
            </a:lvl1pPr>
          </a:lstStyle>
          <a:p>
            <a:r>
              <a:rPr lang="fr-FR"/>
              <a:t>PAGE TITRE</a:t>
            </a:r>
            <a:endParaRPr/>
          </a:p>
        </p:txBody>
      </p:sp>
      <p:sp>
        <p:nvSpPr>
          <p:cNvPr id="13" name="Ellipse 12"/>
          <p:cNvSpPr/>
          <p:nvPr userDrawn="1"/>
        </p:nvSpPr>
        <p:spPr>
          <a:xfrm>
            <a:off x="8824148" y="3137369"/>
            <a:ext cx="639704" cy="639704"/>
          </a:xfrm>
          <a:prstGeom prst="ellipse">
            <a:avLst/>
          </a:prstGeom>
          <a:solidFill>
            <a:srgbClr val="00A9C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4" name="Slide Number Placeholder 5"/>
          <p:cNvSpPr txBox="1">
            <a:spLocks/>
          </p:cNvSpPr>
          <p:nvPr userDrawn="1"/>
        </p:nvSpPr>
        <p:spPr>
          <a:xfrm>
            <a:off x="8795924" y="3242499"/>
            <a:ext cx="395111" cy="365125"/>
          </a:xfrm>
          <a:prstGeom prst="rect">
            <a:avLst/>
          </a:prstGeom>
        </p:spPr>
        <p:txBody>
          <a:bodyPr vert="horz" lIns="91440" tIns="45720" rIns="91440" bIns="45720" rtlCol="0" anchor="ctr"/>
          <a:lstStyle>
            <a:defPPr>
              <a:defRPr lang="fr-FR"/>
            </a:defPPr>
            <a:lvl1pPr marL="0" algn="r" defTabSz="914400" rtl="0" eaLnBrk="1" latinLnBrk="0" hangingPunct="1">
              <a:defRPr sz="14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D82A8B1-C0D6-CF46-B5D0-F06E9CC54D90}" type="slidenum">
              <a:rPr lang="fr-FR" smtClean="0"/>
              <a:t>‹#›</a:t>
            </a:fld>
            <a:endParaRPr lang="fr-FR"/>
          </a:p>
        </p:txBody>
      </p:sp>
    </p:spTree>
    <p:extLst>
      <p:ext uri="{BB962C8B-B14F-4D97-AF65-F5344CB8AC3E}">
        <p14:creationId xmlns:p14="http://schemas.microsoft.com/office/powerpoint/2010/main" val="39648803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Page Texte 2 Colonnes">
    <p:spTree>
      <p:nvGrpSpPr>
        <p:cNvPr id="1" name=""/>
        <p:cNvGrpSpPr/>
        <p:nvPr/>
      </p:nvGrpSpPr>
      <p:grpSpPr>
        <a:xfrm>
          <a:off x="0" y="0"/>
          <a:ext cx="0" cy="0"/>
          <a:chOff x="0" y="0"/>
          <a:chExt cx="0" cy="0"/>
        </a:xfrm>
      </p:grpSpPr>
      <p:sp>
        <p:nvSpPr>
          <p:cNvPr id="8" name="Titre 1"/>
          <p:cNvSpPr txBox="1">
            <a:spLocks/>
          </p:cNvSpPr>
          <p:nvPr userDrawn="1"/>
        </p:nvSpPr>
        <p:spPr>
          <a:xfrm>
            <a:off x="329260" y="0"/>
            <a:ext cx="6274740" cy="423333"/>
          </a:xfrm>
          <a:prstGeom prst="rect">
            <a:avLst/>
          </a:prstGeom>
          <a:solidFill>
            <a:srgbClr val="00A9C2"/>
          </a:solidFill>
          <a:ln w="38100" cap="flat" cmpd="sng" algn="ctr">
            <a:noFill/>
            <a:prstDash val="solid"/>
          </a:ln>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rmAutofit fontScale="85000" lnSpcReduction="20000"/>
          </a:bodyPr>
          <a:lstStyle>
            <a:lvl1pPr algn="ctr" defTabSz="914400" rtl="0" eaLnBrk="1" latinLnBrk="0" hangingPunct="1">
              <a:spcBef>
                <a:spcPct val="0"/>
              </a:spcBef>
              <a:buNone/>
              <a:defRPr sz="5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fr-FR" sz="3200"/>
          </a:p>
        </p:txBody>
      </p:sp>
      <p:sp>
        <p:nvSpPr>
          <p:cNvPr id="16" name="Date Placeholder 3"/>
          <p:cNvSpPr>
            <a:spLocks noGrp="1"/>
          </p:cNvSpPr>
          <p:nvPr>
            <p:ph type="dt" sz="half" idx="10"/>
          </p:nvPr>
        </p:nvSpPr>
        <p:spPr>
          <a:xfrm>
            <a:off x="329259" y="6362700"/>
            <a:ext cx="2133600" cy="365125"/>
          </a:xfrm>
        </p:spPr>
        <p:txBody>
          <a:bodyPr vert="horz" lIns="91440" tIns="45720" rIns="91440" bIns="45720" rtlCol="0" anchor="ctr"/>
          <a:lstStyle>
            <a:lvl1pPr marL="0" algn="l" defTabSz="914400" rtl="0" eaLnBrk="1" latinLnBrk="0" hangingPunct="1">
              <a:defRPr sz="1400" kern="1200">
                <a:solidFill>
                  <a:schemeClr val="tx1"/>
                </a:solidFill>
                <a:latin typeface="+mn-lt"/>
                <a:ea typeface="+mn-ea"/>
                <a:cs typeface="+mn-cs"/>
              </a:defRPr>
            </a:lvl1pPr>
          </a:lstStyle>
          <a:p>
            <a:fld id="{7A2FC02C-061D-B845-B6E0-ECD102FB76E8}" type="datetimeFigureOut">
              <a:rPr lang="fr-FR" smtClean="0"/>
              <a:pPr/>
              <a:t>16/02/2018</a:t>
            </a:fld>
            <a:endParaRPr lang="fr-FR"/>
          </a:p>
        </p:txBody>
      </p:sp>
      <p:sp>
        <p:nvSpPr>
          <p:cNvPr id="18" name="Content Placeholder 2"/>
          <p:cNvSpPr>
            <a:spLocks noGrp="1"/>
          </p:cNvSpPr>
          <p:nvPr>
            <p:ph sz="half" idx="15" hasCustomPrompt="1"/>
          </p:nvPr>
        </p:nvSpPr>
        <p:spPr>
          <a:xfrm>
            <a:off x="329259" y="1542816"/>
            <a:ext cx="8494889" cy="4628444"/>
          </a:xfrm>
        </p:spPr>
        <p:txBody>
          <a:bodyPr numCol="2" spcCol="504000">
            <a:normAutofit/>
          </a:bodyPr>
          <a:lstStyle>
            <a:lvl1pPr marL="0" marR="0" indent="0" algn="just" defTabSz="914400" rtl="0" eaLnBrk="1" fontAlgn="auto" latinLnBrk="0" hangingPunct="1">
              <a:lnSpc>
                <a:spcPct val="100000"/>
              </a:lnSpc>
              <a:spcBef>
                <a:spcPts val="2400"/>
              </a:spcBef>
              <a:spcAft>
                <a:spcPts val="0"/>
              </a:spcAft>
              <a:buClrTx/>
              <a:buSzPct val="90000"/>
              <a:buFont typeface="Wingdings" pitchFamily="2" charset="2"/>
              <a:buChar char="v"/>
              <a:tabLst/>
              <a:defRPr sz="2400" cap="all"/>
            </a:lvl1pPr>
            <a:lvl2pPr marL="0" indent="0" algn="just">
              <a:buNone/>
              <a:defRPr sz="1600"/>
            </a:lvl2pPr>
            <a:lvl3pPr algn="just">
              <a:defRPr sz="1800"/>
            </a:lvl3pPr>
            <a:lvl4pPr algn="just">
              <a:defRPr sz="1600"/>
            </a:lvl4pPr>
            <a:lvl5pPr marL="1600200" indent="0" algn="just">
              <a:buNone/>
              <a:defRPr sz="1400"/>
            </a:lvl5pPr>
            <a:lvl6pPr>
              <a:defRPr sz="1800"/>
            </a:lvl6pPr>
            <a:lvl7pPr marL="2290763" indent="-344488">
              <a:defRPr sz="1800"/>
            </a:lvl7pPr>
            <a:lvl8pPr marL="2290763" indent="-344488">
              <a:defRPr sz="1800"/>
            </a:lvl8pPr>
            <a:lvl9pPr marL="2290763" indent="-344488">
              <a:defRPr sz="1800"/>
            </a:lvl9pPr>
          </a:lstStyle>
          <a:p>
            <a:pPr lvl="1"/>
            <a:r>
              <a:rPr lang="fr-FR"/>
              <a:t>Deuxième niveau</a:t>
            </a:r>
          </a:p>
        </p:txBody>
      </p:sp>
      <p:sp>
        <p:nvSpPr>
          <p:cNvPr id="19" name="Title Placeholder 1"/>
          <p:cNvSpPr>
            <a:spLocks noGrp="1"/>
          </p:cNvSpPr>
          <p:nvPr>
            <p:ph type="title"/>
          </p:nvPr>
        </p:nvSpPr>
        <p:spPr>
          <a:xfrm>
            <a:off x="329259" y="548680"/>
            <a:ext cx="8494887" cy="702506"/>
          </a:xfrm>
          <a:prstGeom prst="rect">
            <a:avLst/>
          </a:prstGeom>
        </p:spPr>
        <p:txBody>
          <a:bodyPr vert="horz" lIns="91440" tIns="45720" rIns="91440" bIns="45720" rtlCol="0" anchor="t" anchorCtr="0">
            <a:noAutofit/>
          </a:bodyPr>
          <a:lstStyle>
            <a:lvl1pPr algn="l">
              <a:defRPr sz="3000" cap="all">
                <a:solidFill>
                  <a:srgbClr val="00A9C2"/>
                </a:solidFill>
              </a:defRPr>
            </a:lvl1pPr>
          </a:lstStyle>
          <a:p>
            <a:r>
              <a:rPr lang="fr-FR"/>
              <a:t>PAGE TITRE</a:t>
            </a:r>
            <a:endParaRPr/>
          </a:p>
        </p:txBody>
      </p:sp>
      <p:sp>
        <p:nvSpPr>
          <p:cNvPr id="10" name="Ellipse 9"/>
          <p:cNvSpPr/>
          <p:nvPr userDrawn="1"/>
        </p:nvSpPr>
        <p:spPr>
          <a:xfrm>
            <a:off x="8824148" y="3137369"/>
            <a:ext cx="639704" cy="639704"/>
          </a:xfrm>
          <a:prstGeom prst="ellipse">
            <a:avLst/>
          </a:prstGeom>
          <a:solidFill>
            <a:srgbClr val="00A9C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Slide Number Placeholder 5"/>
          <p:cNvSpPr txBox="1">
            <a:spLocks/>
          </p:cNvSpPr>
          <p:nvPr userDrawn="1"/>
        </p:nvSpPr>
        <p:spPr>
          <a:xfrm>
            <a:off x="8795924" y="3242499"/>
            <a:ext cx="395111" cy="365125"/>
          </a:xfrm>
          <a:prstGeom prst="rect">
            <a:avLst/>
          </a:prstGeom>
        </p:spPr>
        <p:txBody>
          <a:bodyPr vert="horz" lIns="91440" tIns="45720" rIns="91440" bIns="45720" rtlCol="0" anchor="ctr"/>
          <a:lstStyle>
            <a:defPPr>
              <a:defRPr lang="fr-FR"/>
            </a:defPPr>
            <a:lvl1pPr marL="0" algn="r" defTabSz="914400" rtl="0" eaLnBrk="1" latinLnBrk="0" hangingPunct="1">
              <a:defRPr sz="14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D82A8B1-C0D6-CF46-B5D0-F06E9CC54D90}" type="slidenum">
              <a:rPr lang="fr-FR" smtClean="0"/>
              <a:t>‹#›</a:t>
            </a:fld>
            <a:endParaRPr lang="fr-FR"/>
          </a:p>
        </p:txBody>
      </p:sp>
    </p:spTree>
    <p:extLst>
      <p:ext uri="{BB962C8B-B14F-4D97-AF65-F5344CB8AC3E}">
        <p14:creationId xmlns:p14="http://schemas.microsoft.com/office/powerpoint/2010/main" val="692203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fr-FR"/>
              <a:t>Modifiez le style du titre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A2FC02C-061D-B845-B6E0-ECD102FB76E8}" type="datetimeFigureOut">
              <a:rPr lang="fr-FR" smtClean="0"/>
              <a:t>16/02/2018</a:t>
            </a:fld>
            <a:endParaRPr lang="fr-FR"/>
          </a:p>
        </p:txBody>
      </p:sp>
      <p:sp>
        <p:nvSpPr>
          <p:cNvPr id="5" name="Footer Placeholder 4"/>
          <p:cNvSpPr>
            <a:spLocks noGrp="1"/>
          </p:cNvSpPr>
          <p:nvPr>
            <p:ph type="ftr" sz="quarter" idx="11"/>
          </p:nvPr>
        </p:nvSpPr>
        <p:spPr/>
        <p:txBody>
          <a:bodyPr/>
          <a:lstStyle/>
          <a:p>
            <a:endParaRPr lang="fr-F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C35424C-6189-B84E-AA34-B4392CC1D0C0}" type="slidenum">
              <a:rPr lang="fr-FR" smtClean="0"/>
              <a:t>‹#›</a:t>
            </a:fld>
            <a:endParaRPr lang="fr-FR"/>
          </a:p>
        </p:txBody>
      </p:sp>
    </p:spTree>
    <p:extLst>
      <p:ext uri="{BB962C8B-B14F-4D97-AF65-F5344CB8AC3E}">
        <p14:creationId xmlns:p14="http://schemas.microsoft.com/office/powerpoint/2010/main" val="30881956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age Texte 1">
    <p:spTree>
      <p:nvGrpSpPr>
        <p:cNvPr id="1" name=""/>
        <p:cNvGrpSpPr/>
        <p:nvPr/>
      </p:nvGrpSpPr>
      <p:grpSpPr>
        <a:xfrm>
          <a:off x="0" y="0"/>
          <a:ext cx="0" cy="0"/>
          <a:chOff x="0" y="0"/>
          <a:chExt cx="0" cy="0"/>
        </a:xfrm>
      </p:grpSpPr>
      <p:sp>
        <p:nvSpPr>
          <p:cNvPr id="8" name="Titre 1"/>
          <p:cNvSpPr txBox="1">
            <a:spLocks/>
          </p:cNvSpPr>
          <p:nvPr userDrawn="1"/>
        </p:nvSpPr>
        <p:spPr>
          <a:xfrm>
            <a:off x="329260" y="-1"/>
            <a:ext cx="1339520" cy="6858001"/>
          </a:xfrm>
          <a:prstGeom prst="rect">
            <a:avLst/>
          </a:prstGeom>
          <a:solidFill>
            <a:srgbClr val="00A9C2"/>
          </a:solidFill>
          <a:ln w="38100" cap="flat" cmpd="sng" algn="ctr">
            <a:noFill/>
            <a:prstDash val="solid"/>
          </a:ln>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5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fr-FR" sz="3200"/>
          </a:p>
        </p:txBody>
      </p:sp>
      <p:sp>
        <p:nvSpPr>
          <p:cNvPr id="3" name="Text Placeholder 2"/>
          <p:cNvSpPr>
            <a:spLocks noGrp="1"/>
          </p:cNvSpPr>
          <p:nvPr>
            <p:ph type="body" idx="1" hasCustomPrompt="1"/>
          </p:nvPr>
        </p:nvSpPr>
        <p:spPr>
          <a:xfrm>
            <a:off x="329259" y="1458149"/>
            <a:ext cx="2728149" cy="4898202"/>
          </a:xfrm>
        </p:spPr>
        <p:txBody>
          <a:bodyPr lIns="144000" tIns="144000" rIns="144000" bIns="144000" anchor="t" anchorCtr="0">
            <a:normAutofit/>
          </a:bodyPr>
          <a:lstStyle>
            <a:lvl1pPr marL="0" indent="0" algn="just">
              <a:spcBef>
                <a:spcPts val="0"/>
              </a:spcBef>
              <a:buNone/>
              <a:defRPr sz="1400">
                <a:solidFill>
                  <a:schemeClr val="bg1"/>
                </a:solidFill>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insérer du texte</a:t>
            </a:r>
          </a:p>
        </p:txBody>
      </p:sp>
      <p:sp>
        <p:nvSpPr>
          <p:cNvPr id="14" name="Content Placeholder 2"/>
          <p:cNvSpPr>
            <a:spLocks noGrp="1"/>
          </p:cNvSpPr>
          <p:nvPr>
            <p:ph sz="half" idx="15"/>
          </p:nvPr>
        </p:nvSpPr>
        <p:spPr>
          <a:xfrm>
            <a:off x="3396074" y="1542816"/>
            <a:ext cx="5428073" cy="4628444"/>
          </a:xfrm>
        </p:spPr>
        <p:txBody>
          <a:bodyPr numCol="1" spcCol="504000">
            <a:normAutofit/>
          </a:bodyPr>
          <a:lstStyle>
            <a:lvl1pPr marL="0" marR="0" indent="0" algn="just" defTabSz="914400" rtl="0" eaLnBrk="1" fontAlgn="auto" latinLnBrk="0" hangingPunct="1">
              <a:lnSpc>
                <a:spcPct val="100000"/>
              </a:lnSpc>
              <a:spcBef>
                <a:spcPts val="2400"/>
              </a:spcBef>
              <a:spcAft>
                <a:spcPts val="0"/>
              </a:spcAft>
              <a:buClrTx/>
              <a:buSzPct val="90000"/>
              <a:buFont typeface="Wingdings" pitchFamily="2" charset="2"/>
              <a:buNone/>
              <a:tabLst/>
              <a:defRPr sz="2400" cap="all"/>
            </a:lvl1pPr>
            <a:lvl2pPr marL="0" indent="0" algn="just">
              <a:buNone/>
              <a:defRPr sz="1600"/>
            </a:lvl2pPr>
            <a:lvl3pPr algn="just">
              <a:defRPr sz="1800"/>
            </a:lvl3pPr>
            <a:lvl4pPr algn="just">
              <a:defRPr sz="1600"/>
            </a:lvl4pPr>
            <a:lvl5pPr marL="1600200" indent="0" algn="just">
              <a:buNone/>
              <a:defRPr sz="1400"/>
            </a:lvl5pPr>
            <a:lvl6pPr>
              <a:defRPr sz="1800"/>
            </a:lvl6pPr>
            <a:lvl7pPr marL="2290763" indent="-344488">
              <a:defRPr sz="1800"/>
            </a:lvl7pPr>
            <a:lvl8pPr marL="2290763" indent="-344488">
              <a:defRPr sz="1800"/>
            </a:lvl8pPr>
            <a:lvl9pPr marL="2290763" indent="-344488">
              <a:defRPr sz="1800"/>
            </a:lvl9pPr>
          </a:lstStyle>
          <a:p>
            <a:pPr lvl="0"/>
            <a:r>
              <a:rPr lang="fr-FR"/>
              <a:t>Cliquez pour modifier les styles du texte du masque</a:t>
            </a:r>
          </a:p>
          <a:p>
            <a:pPr lvl="1"/>
            <a:r>
              <a:rPr lang="fr-FR"/>
              <a:t>Deuxième niveau</a:t>
            </a:r>
          </a:p>
        </p:txBody>
      </p:sp>
      <p:sp>
        <p:nvSpPr>
          <p:cNvPr id="15" name="Title Placeholder 1"/>
          <p:cNvSpPr>
            <a:spLocks noGrp="1"/>
          </p:cNvSpPr>
          <p:nvPr>
            <p:ph type="title"/>
          </p:nvPr>
        </p:nvSpPr>
        <p:spPr>
          <a:xfrm>
            <a:off x="3396073" y="548680"/>
            <a:ext cx="5428073" cy="702506"/>
          </a:xfrm>
          <a:prstGeom prst="rect">
            <a:avLst/>
          </a:prstGeom>
        </p:spPr>
        <p:txBody>
          <a:bodyPr vert="horz" lIns="91440" tIns="45720" rIns="91440" bIns="45720" rtlCol="0" anchor="t" anchorCtr="0">
            <a:noAutofit/>
          </a:bodyPr>
          <a:lstStyle>
            <a:lvl1pPr algn="l">
              <a:defRPr sz="3000" cap="all">
                <a:solidFill>
                  <a:srgbClr val="00A9C2"/>
                </a:solidFill>
              </a:defRPr>
            </a:lvl1pPr>
          </a:lstStyle>
          <a:p>
            <a:r>
              <a:rPr lang="fr-FR"/>
              <a:t>PAGE TITRE</a:t>
            </a:r>
            <a:endParaRPr/>
          </a:p>
        </p:txBody>
      </p:sp>
      <p:sp>
        <p:nvSpPr>
          <p:cNvPr id="9" name="Ellipse 8"/>
          <p:cNvSpPr/>
          <p:nvPr userDrawn="1"/>
        </p:nvSpPr>
        <p:spPr>
          <a:xfrm>
            <a:off x="8824148" y="3137369"/>
            <a:ext cx="639704" cy="639704"/>
          </a:xfrm>
          <a:prstGeom prst="ellipse">
            <a:avLst/>
          </a:prstGeom>
          <a:solidFill>
            <a:srgbClr val="00A9C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Slide Number Placeholder 5"/>
          <p:cNvSpPr txBox="1">
            <a:spLocks/>
          </p:cNvSpPr>
          <p:nvPr userDrawn="1"/>
        </p:nvSpPr>
        <p:spPr>
          <a:xfrm>
            <a:off x="8795924" y="3242499"/>
            <a:ext cx="395111" cy="365125"/>
          </a:xfrm>
          <a:prstGeom prst="rect">
            <a:avLst/>
          </a:prstGeom>
        </p:spPr>
        <p:txBody>
          <a:bodyPr vert="horz" lIns="91440" tIns="45720" rIns="91440" bIns="45720" rtlCol="0" anchor="ctr"/>
          <a:lstStyle>
            <a:defPPr>
              <a:defRPr lang="fr-FR"/>
            </a:defPPr>
            <a:lvl1pPr marL="0" algn="r" defTabSz="914400" rtl="0" eaLnBrk="1" latinLnBrk="0" hangingPunct="1">
              <a:defRPr sz="14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D82A8B1-C0D6-CF46-B5D0-F06E9CC54D90}" type="slidenum">
              <a:rPr lang="fr-FR" smtClean="0"/>
              <a:t>‹#›</a:t>
            </a:fld>
            <a:endParaRPr lang="fr-F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age Im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lvl1pPr marL="0" indent="0">
              <a:buNone/>
              <a:defRPr/>
            </a:lvl1pPr>
            <a:lvl5pPr>
              <a:defRPr/>
            </a:lvl5pPr>
          </a:lstStyle>
          <a:p>
            <a:pPr lvl="0"/>
            <a:endParaRPr/>
          </a:p>
        </p:txBody>
      </p:sp>
      <p:sp>
        <p:nvSpPr>
          <p:cNvPr id="12" name="Date Placeholder 3"/>
          <p:cNvSpPr>
            <a:spLocks noGrp="1"/>
          </p:cNvSpPr>
          <p:nvPr>
            <p:ph type="dt" sz="half" idx="10"/>
          </p:nvPr>
        </p:nvSpPr>
        <p:spPr>
          <a:xfrm>
            <a:off x="329259" y="6362700"/>
            <a:ext cx="2133600" cy="365125"/>
          </a:xfrm>
        </p:spPr>
        <p:txBody>
          <a:bodyPr vert="horz" lIns="91440" tIns="45720" rIns="91440" bIns="45720" rtlCol="0" anchor="ctr"/>
          <a:lstStyle>
            <a:lvl1pPr marL="0" algn="l" defTabSz="914400" rtl="0" eaLnBrk="1" latinLnBrk="0" hangingPunct="1">
              <a:defRPr sz="1400" kern="1200">
                <a:solidFill>
                  <a:schemeClr val="tx1"/>
                </a:solidFill>
                <a:latin typeface="+mn-lt"/>
                <a:ea typeface="+mn-ea"/>
                <a:cs typeface="+mn-cs"/>
              </a:defRPr>
            </a:lvl1pPr>
          </a:lstStyle>
          <a:p>
            <a:fld id="{7A2FC02C-061D-B845-B6E0-ECD102FB76E8}" type="datetimeFigureOut">
              <a:rPr lang="fr-FR" smtClean="0"/>
              <a:pPr/>
              <a:t>16/02/2018</a:t>
            </a:fld>
            <a:endParaRPr lang="fr-FR"/>
          </a:p>
        </p:txBody>
      </p:sp>
      <p:sp>
        <p:nvSpPr>
          <p:cNvPr id="6" name="Ellipse 5"/>
          <p:cNvSpPr/>
          <p:nvPr userDrawn="1"/>
        </p:nvSpPr>
        <p:spPr>
          <a:xfrm>
            <a:off x="8824148" y="3137369"/>
            <a:ext cx="639704" cy="639704"/>
          </a:xfrm>
          <a:prstGeom prst="ellipse">
            <a:avLst/>
          </a:prstGeom>
          <a:solidFill>
            <a:srgbClr val="00A9C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 name="Slide Number Placeholder 5"/>
          <p:cNvSpPr txBox="1">
            <a:spLocks/>
          </p:cNvSpPr>
          <p:nvPr userDrawn="1"/>
        </p:nvSpPr>
        <p:spPr>
          <a:xfrm>
            <a:off x="8795924" y="3242499"/>
            <a:ext cx="395111" cy="365125"/>
          </a:xfrm>
          <a:prstGeom prst="rect">
            <a:avLst/>
          </a:prstGeom>
        </p:spPr>
        <p:txBody>
          <a:bodyPr vert="horz" lIns="91440" tIns="45720" rIns="91440" bIns="45720" rtlCol="0" anchor="ctr"/>
          <a:lstStyle>
            <a:defPPr>
              <a:defRPr lang="fr-FR"/>
            </a:defPPr>
            <a:lvl1pPr marL="0" algn="r" defTabSz="914400" rtl="0" eaLnBrk="1" latinLnBrk="0" hangingPunct="1">
              <a:defRPr sz="14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D82A8B1-C0D6-CF46-B5D0-F06E9CC54D90}" type="slidenum">
              <a:rPr lang="fr-FR" smtClean="0"/>
              <a:t>‹#›</a:t>
            </a:fld>
            <a:endParaRPr lang="fr-F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age Graphique 2">
    <p:spTree>
      <p:nvGrpSpPr>
        <p:cNvPr id="1" name=""/>
        <p:cNvGrpSpPr/>
        <p:nvPr/>
      </p:nvGrpSpPr>
      <p:grpSpPr>
        <a:xfrm>
          <a:off x="0" y="0"/>
          <a:ext cx="0" cy="0"/>
          <a:chOff x="0" y="0"/>
          <a:chExt cx="0" cy="0"/>
        </a:xfrm>
      </p:grpSpPr>
      <p:sp>
        <p:nvSpPr>
          <p:cNvPr id="8" name="Titre 1"/>
          <p:cNvSpPr txBox="1">
            <a:spLocks/>
          </p:cNvSpPr>
          <p:nvPr userDrawn="1"/>
        </p:nvSpPr>
        <p:spPr>
          <a:xfrm>
            <a:off x="329260" y="0"/>
            <a:ext cx="6274740" cy="423333"/>
          </a:xfrm>
          <a:prstGeom prst="rect">
            <a:avLst/>
          </a:prstGeom>
          <a:solidFill>
            <a:srgbClr val="00A9C2"/>
          </a:solidFill>
          <a:ln w="38100" cap="flat" cmpd="sng" algn="ctr">
            <a:noFill/>
            <a:prstDash val="solid"/>
          </a:ln>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rmAutofit fontScale="85000" lnSpcReduction="20000"/>
          </a:bodyPr>
          <a:lstStyle>
            <a:lvl1pPr algn="ctr" defTabSz="914400" rtl="0" eaLnBrk="1" latinLnBrk="0" hangingPunct="1">
              <a:spcBef>
                <a:spcPct val="0"/>
              </a:spcBef>
              <a:buNone/>
              <a:defRPr sz="5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fr-FR" sz="3200"/>
          </a:p>
        </p:txBody>
      </p:sp>
      <p:sp>
        <p:nvSpPr>
          <p:cNvPr id="15" name="Date Placeholder 3"/>
          <p:cNvSpPr>
            <a:spLocks noGrp="1"/>
          </p:cNvSpPr>
          <p:nvPr>
            <p:ph type="dt" sz="half" idx="10"/>
          </p:nvPr>
        </p:nvSpPr>
        <p:spPr>
          <a:xfrm>
            <a:off x="329259" y="6362700"/>
            <a:ext cx="2133600" cy="365125"/>
          </a:xfrm>
        </p:spPr>
        <p:txBody>
          <a:bodyPr vert="horz" lIns="91440" tIns="45720" rIns="91440" bIns="45720" rtlCol="0" anchor="ctr"/>
          <a:lstStyle>
            <a:lvl1pPr marL="0" algn="l" defTabSz="914400" rtl="0" eaLnBrk="1" latinLnBrk="0" hangingPunct="1">
              <a:defRPr sz="1400" kern="1200">
                <a:solidFill>
                  <a:schemeClr val="tx1"/>
                </a:solidFill>
                <a:latin typeface="+mn-lt"/>
                <a:ea typeface="+mn-ea"/>
                <a:cs typeface="+mn-cs"/>
              </a:defRPr>
            </a:lvl1pPr>
          </a:lstStyle>
          <a:p>
            <a:fld id="{7A2FC02C-061D-B845-B6E0-ECD102FB76E8}" type="datetimeFigureOut">
              <a:rPr lang="fr-FR" smtClean="0"/>
              <a:pPr/>
              <a:t>16/02/2018</a:t>
            </a:fld>
            <a:endParaRPr lang="fr-FR"/>
          </a:p>
        </p:txBody>
      </p:sp>
      <p:sp>
        <p:nvSpPr>
          <p:cNvPr id="12" name="Title Placeholder 1"/>
          <p:cNvSpPr>
            <a:spLocks noGrp="1"/>
          </p:cNvSpPr>
          <p:nvPr>
            <p:ph type="title" hasCustomPrompt="1"/>
          </p:nvPr>
        </p:nvSpPr>
        <p:spPr>
          <a:xfrm>
            <a:off x="329261" y="548680"/>
            <a:ext cx="8494886" cy="619720"/>
          </a:xfrm>
          <a:prstGeom prst="rect">
            <a:avLst/>
          </a:prstGeom>
        </p:spPr>
        <p:txBody>
          <a:bodyPr vert="horz" lIns="91440" tIns="45720" rIns="91440" bIns="45720" rtlCol="0" anchor="t" anchorCtr="0">
            <a:noAutofit/>
          </a:bodyPr>
          <a:lstStyle>
            <a:lvl1pPr algn="l">
              <a:defRPr sz="3000" cap="all">
                <a:solidFill>
                  <a:srgbClr val="00A9C2"/>
                </a:solidFill>
              </a:defRPr>
            </a:lvl1pPr>
          </a:lstStyle>
          <a:p>
            <a:r>
              <a:rPr lang="fr-FR"/>
              <a:t>PAGE TITRE</a:t>
            </a:r>
            <a:endParaRPr/>
          </a:p>
        </p:txBody>
      </p:sp>
      <p:sp>
        <p:nvSpPr>
          <p:cNvPr id="14" name="Content Placeholder 2"/>
          <p:cNvSpPr>
            <a:spLocks noGrp="1"/>
          </p:cNvSpPr>
          <p:nvPr>
            <p:ph sz="half" idx="16" hasCustomPrompt="1"/>
          </p:nvPr>
        </p:nvSpPr>
        <p:spPr>
          <a:xfrm>
            <a:off x="329259" y="1794823"/>
            <a:ext cx="2693341" cy="4376437"/>
          </a:xfrm>
        </p:spPr>
        <p:txBody>
          <a:bodyPr numCol="2" spcCol="504000">
            <a:normAutofit/>
          </a:bodyPr>
          <a:lstStyle>
            <a:lvl1pPr marL="0" marR="0" indent="0" algn="just" defTabSz="914400" rtl="0" eaLnBrk="1" fontAlgn="auto" latinLnBrk="0" hangingPunct="1">
              <a:lnSpc>
                <a:spcPct val="100000"/>
              </a:lnSpc>
              <a:spcBef>
                <a:spcPts val="2400"/>
              </a:spcBef>
              <a:spcAft>
                <a:spcPts val="0"/>
              </a:spcAft>
              <a:buClrTx/>
              <a:buSzPct val="90000"/>
              <a:buFont typeface="Wingdings" pitchFamily="2" charset="2"/>
              <a:buChar char="v"/>
              <a:tabLst/>
              <a:defRPr sz="2400" cap="all"/>
            </a:lvl1pPr>
            <a:lvl2pPr marL="0" indent="0" algn="just">
              <a:buNone/>
              <a:defRPr sz="1600"/>
            </a:lvl2pPr>
            <a:lvl3pPr algn="just">
              <a:defRPr sz="1800"/>
            </a:lvl3pPr>
            <a:lvl4pPr algn="just">
              <a:defRPr sz="1600"/>
            </a:lvl4pPr>
            <a:lvl5pPr marL="1600200" indent="0" algn="just">
              <a:buNone/>
              <a:defRPr sz="1400"/>
            </a:lvl5pPr>
            <a:lvl6pPr>
              <a:defRPr sz="1800"/>
            </a:lvl6pPr>
            <a:lvl7pPr marL="2290763" indent="-344488">
              <a:defRPr sz="1800"/>
            </a:lvl7pPr>
            <a:lvl8pPr marL="2290763" indent="-344488">
              <a:defRPr sz="1800"/>
            </a:lvl8pPr>
            <a:lvl9pPr marL="2290763" indent="-344488">
              <a:defRPr sz="1800"/>
            </a:lvl9pPr>
          </a:lstStyle>
          <a:p>
            <a:pPr lvl="1"/>
            <a:r>
              <a:rPr lang="fr-FR"/>
              <a:t>Deuxième niveau </a:t>
            </a:r>
          </a:p>
        </p:txBody>
      </p:sp>
      <p:sp>
        <p:nvSpPr>
          <p:cNvPr id="21" name="Content Placeholder 2"/>
          <p:cNvSpPr>
            <a:spLocks noGrp="1"/>
          </p:cNvSpPr>
          <p:nvPr>
            <p:ph sz="half" idx="17" hasCustomPrompt="1"/>
          </p:nvPr>
        </p:nvSpPr>
        <p:spPr>
          <a:xfrm>
            <a:off x="3238500" y="1794933"/>
            <a:ext cx="2693341" cy="4369743"/>
          </a:xfrm>
        </p:spPr>
        <p:txBody>
          <a:bodyPr numCol="2" spcCol="504000">
            <a:normAutofit/>
          </a:bodyPr>
          <a:lstStyle>
            <a:lvl1pPr marL="0" marR="0" indent="0" algn="just" defTabSz="914400" rtl="0" eaLnBrk="1" fontAlgn="auto" latinLnBrk="0" hangingPunct="1">
              <a:lnSpc>
                <a:spcPct val="100000"/>
              </a:lnSpc>
              <a:spcBef>
                <a:spcPts val="2400"/>
              </a:spcBef>
              <a:spcAft>
                <a:spcPts val="0"/>
              </a:spcAft>
              <a:buClrTx/>
              <a:buSzPct val="90000"/>
              <a:buFont typeface="Wingdings" pitchFamily="2" charset="2"/>
              <a:buChar char="v"/>
              <a:tabLst/>
              <a:defRPr sz="2400" cap="all"/>
            </a:lvl1pPr>
            <a:lvl2pPr marL="0" indent="0" algn="just">
              <a:buNone/>
              <a:defRPr sz="1600"/>
            </a:lvl2pPr>
            <a:lvl3pPr algn="just">
              <a:defRPr sz="1800"/>
            </a:lvl3pPr>
            <a:lvl4pPr algn="just">
              <a:defRPr sz="1600"/>
            </a:lvl4pPr>
            <a:lvl5pPr marL="1600200" indent="0" algn="just">
              <a:buNone/>
              <a:defRPr sz="1400"/>
            </a:lvl5pPr>
            <a:lvl6pPr>
              <a:defRPr sz="1800"/>
            </a:lvl6pPr>
            <a:lvl7pPr marL="2290763" indent="-344488">
              <a:defRPr sz="1800"/>
            </a:lvl7pPr>
            <a:lvl8pPr marL="2290763" indent="-344488">
              <a:defRPr sz="1800"/>
            </a:lvl8pPr>
            <a:lvl9pPr marL="2290763" indent="-344488">
              <a:defRPr sz="1800"/>
            </a:lvl9pPr>
          </a:lstStyle>
          <a:p>
            <a:pPr lvl="1"/>
            <a:r>
              <a:rPr lang="fr-FR"/>
              <a:t>Deuxième niveau </a:t>
            </a:r>
          </a:p>
        </p:txBody>
      </p:sp>
      <p:sp>
        <p:nvSpPr>
          <p:cNvPr id="22" name="Content Placeholder 2"/>
          <p:cNvSpPr>
            <a:spLocks noGrp="1"/>
          </p:cNvSpPr>
          <p:nvPr>
            <p:ph sz="half" idx="18" hasCustomPrompt="1"/>
          </p:nvPr>
        </p:nvSpPr>
        <p:spPr>
          <a:xfrm>
            <a:off x="6130807" y="1794823"/>
            <a:ext cx="2693341" cy="4376437"/>
          </a:xfrm>
        </p:spPr>
        <p:txBody>
          <a:bodyPr numCol="2" spcCol="504000">
            <a:normAutofit/>
          </a:bodyPr>
          <a:lstStyle>
            <a:lvl1pPr marL="0" marR="0" indent="0" algn="just" defTabSz="914400" rtl="0" eaLnBrk="1" fontAlgn="auto" latinLnBrk="0" hangingPunct="1">
              <a:lnSpc>
                <a:spcPct val="100000"/>
              </a:lnSpc>
              <a:spcBef>
                <a:spcPts val="2400"/>
              </a:spcBef>
              <a:spcAft>
                <a:spcPts val="0"/>
              </a:spcAft>
              <a:buClrTx/>
              <a:buSzPct val="90000"/>
              <a:buFont typeface="Wingdings" pitchFamily="2" charset="2"/>
              <a:buChar char="v"/>
              <a:tabLst/>
              <a:defRPr sz="2400" cap="all"/>
            </a:lvl1pPr>
            <a:lvl2pPr marL="0" indent="0" algn="just">
              <a:buNone/>
              <a:defRPr sz="1600"/>
            </a:lvl2pPr>
            <a:lvl3pPr algn="just">
              <a:defRPr sz="1800"/>
            </a:lvl3pPr>
            <a:lvl4pPr algn="just">
              <a:defRPr sz="1600"/>
            </a:lvl4pPr>
            <a:lvl5pPr marL="1600200" indent="0" algn="just">
              <a:buNone/>
              <a:defRPr sz="1400"/>
            </a:lvl5pPr>
            <a:lvl6pPr>
              <a:defRPr sz="1800"/>
            </a:lvl6pPr>
            <a:lvl7pPr marL="2290763" indent="-344488">
              <a:defRPr sz="1800"/>
            </a:lvl7pPr>
            <a:lvl8pPr marL="2290763" indent="-344488">
              <a:defRPr sz="1800"/>
            </a:lvl8pPr>
            <a:lvl9pPr marL="2290763" indent="-344488">
              <a:defRPr sz="1800"/>
            </a:lvl9pPr>
          </a:lstStyle>
          <a:p>
            <a:pPr lvl="1"/>
            <a:r>
              <a:rPr lang="fr-FR"/>
              <a:t>Deuxième niveau </a:t>
            </a:r>
          </a:p>
        </p:txBody>
      </p:sp>
      <p:sp>
        <p:nvSpPr>
          <p:cNvPr id="23" name="Titre 1"/>
          <p:cNvSpPr txBox="1">
            <a:spLocks/>
          </p:cNvSpPr>
          <p:nvPr userDrawn="1"/>
        </p:nvSpPr>
        <p:spPr>
          <a:xfrm>
            <a:off x="329259" y="1312333"/>
            <a:ext cx="2693341" cy="370416"/>
          </a:xfrm>
          <a:prstGeom prst="rect">
            <a:avLst/>
          </a:prstGeom>
          <a:solidFill>
            <a:srgbClr val="D3EBF2"/>
          </a:solidFill>
          <a:ln w="38100" cap="flat" cmpd="sng" algn="ctr">
            <a:noFill/>
            <a:prstDash val="solid"/>
          </a:ln>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rmAutofit fontScale="70000" lnSpcReduction="20000"/>
          </a:bodyPr>
          <a:lstStyle>
            <a:lvl1pPr algn="ctr" defTabSz="914400" rtl="0" eaLnBrk="1" latinLnBrk="0" hangingPunct="1">
              <a:spcBef>
                <a:spcPct val="0"/>
              </a:spcBef>
              <a:buNone/>
              <a:defRPr sz="5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fr-FR" sz="3200"/>
              <a:t> </a:t>
            </a:r>
          </a:p>
        </p:txBody>
      </p:sp>
      <p:sp>
        <p:nvSpPr>
          <p:cNvPr id="24" name="Titre 1"/>
          <p:cNvSpPr txBox="1">
            <a:spLocks/>
          </p:cNvSpPr>
          <p:nvPr userDrawn="1"/>
        </p:nvSpPr>
        <p:spPr>
          <a:xfrm>
            <a:off x="3238500" y="1312333"/>
            <a:ext cx="2693341" cy="370416"/>
          </a:xfrm>
          <a:prstGeom prst="rect">
            <a:avLst/>
          </a:prstGeom>
          <a:solidFill>
            <a:srgbClr val="D3EBF2"/>
          </a:solidFill>
          <a:ln w="38100" cap="flat" cmpd="sng" algn="ctr">
            <a:noFill/>
            <a:prstDash val="solid"/>
          </a:ln>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rmAutofit fontScale="70000" lnSpcReduction="20000"/>
          </a:bodyPr>
          <a:lstStyle>
            <a:lvl1pPr algn="ctr" defTabSz="914400" rtl="0" eaLnBrk="1" latinLnBrk="0" hangingPunct="1">
              <a:spcBef>
                <a:spcPct val="0"/>
              </a:spcBef>
              <a:buNone/>
              <a:defRPr sz="5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fr-FR" sz="3200"/>
              <a:t> </a:t>
            </a:r>
          </a:p>
        </p:txBody>
      </p:sp>
      <p:sp>
        <p:nvSpPr>
          <p:cNvPr id="25" name="Titre 1"/>
          <p:cNvSpPr txBox="1">
            <a:spLocks/>
          </p:cNvSpPr>
          <p:nvPr userDrawn="1"/>
        </p:nvSpPr>
        <p:spPr>
          <a:xfrm>
            <a:off x="6130807" y="1312333"/>
            <a:ext cx="2693341" cy="370416"/>
          </a:xfrm>
          <a:prstGeom prst="rect">
            <a:avLst/>
          </a:prstGeom>
          <a:solidFill>
            <a:srgbClr val="D3EBF2"/>
          </a:solidFill>
          <a:ln w="38100" cap="flat" cmpd="sng" algn="ctr">
            <a:noFill/>
            <a:prstDash val="solid"/>
          </a:ln>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rmAutofit fontScale="70000" lnSpcReduction="20000"/>
          </a:bodyPr>
          <a:lstStyle>
            <a:lvl1pPr algn="ctr" defTabSz="914400" rtl="0" eaLnBrk="1" latinLnBrk="0" hangingPunct="1">
              <a:spcBef>
                <a:spcPct val="0"/>
              </a:spcBef>
              <a:buNone/>
              <a:defRPr sz="5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fr-FR" sz="3200"/>
              <a:t> </a:t>
            </a:r>
          </a:p>
        </p:txBody>
      </p:sp>
      <p:sp>
        <p:nvSpPr>
          <p:cNvPr id="2" name="ZoneTexte 1"/>
          <p:cNvSpPr txBox="1"/>
          <p:nvPr userDrawn="1"/>
        </p:nvSpPr>
        <p:spPr>
          <a:xfrm>
            <a:off x="558801" y="1312333"/>
            <a:ext cx="2175933" cy="369332"/>
          </a:xfrm>
          <a:prstGeom prst="rect">
            <a:avLst/>
          </a:prstGeom>
          <a:noFill/>
        </p:spPr>
        <p:txBody>
          <a:bodyPr wrap="square" rtlCol="0">
            <a:spAutoFit/>
          </a:bodyPr>
          <a:lstStyle/>
          <a:p>
            <a:pPr algn="ctr"/>
            <a:r>
              <a:rPr lang="fr-FR"/>
              <a:t>TITRE</a:t>
            </a:r>
          </a:p>
        </p:txBody>
      </p:sp>
      <p:sp>
        <p:nvSpPr>
          <p:cNvPr id="26" name="ZoneTexte 25"/>
          <p:cNvSpPr txBox="1"/>
          <p:nvPr userDrawn="1"/>
        </p:nvSpPr>
        <p:spPr>
          <a:xfrm>
            <a:off x="3488267" y="1312333"/>
            <a:ext cx="2175933" cy="369332"/>
          </a:xfrm>
          <a:prstGeom prst="rect">
            <a:avLst/>
          </a:prstGeom>
          <a:noFill/>
        </p:spPr>
        <p:txBody>
          <a:bodyPr wrap="square" rtlCol="0">
            <a:spAutoFit/>
          </a:bodyPr>
          <a:lstStyle/>
          <a:p>
            <a:pPr algn="ctr"/>
            <a:r>
              <a:rPr lang="fr-FR"/>
              <a:t>TITRE</a:t>
            </a:r>
          </a:p>
        </p:txBody>
      </p:sp>
      <p:sp>
        <p:nvSpPr>
          <p:cNvPr id="27" name="ZoneTexte 26"/>
          <p:cNvSpPr txBox="1"/>
          <p:nvPr userDrawn="1"/>
        </p:nvSpPr>
        <p:spPr>
          <a:xfrm>
            <a:off x="6392333" y="1312333"/>
            <a:ext cx="2175933" cy="369332"/>
          </a:xfrm>
          <a:prstGeom prst="rect">
            <a:avLst/>
          </a:prstGeom>
          <a:noFill/>
        </p:spPr>
        <p:txBody>
          <a:bodyPr wrap="square" rtlCol="0">
            <a:spAutoFit/>
          </a:bodyPr>
          <a:lstStyle/>
          <a:p>
            <a:pPr algn="ctr"/>
            <a:r>
              <a:rPr lang="fr-FR"/>
              <a:t>TITRE</a:t>
            </a:r>
          </a:p>
        </p:txBody>
      </p:sp>
      <p:cxnSp>
        <p:nvCxnSpPr>
          <p:cNvPr id="6" name="Connecteur droit 5"/>
          <p:cNvCxnSpPr/>
          <p:nvPr userDrawn="1"/>
        </p:nvCxnSpPr>
        <p:spPr>
          <a:xfrm>
            <a:off x="3124201" y="1794823"/>
            <a:ext cx="8467" cy="4369853"/>
          </a:xfrm>
          <a:prstGeom prst="line">
            <a:avLst/>
          </a:prstGeom>
          <a:ln w="12700" cmpd="sng">
            <a:solidFill>
              <a:schemeClr val="tx1"/>
            </a:solidFill>
          </a:ln>
        </p:spPr>
        <p:style>
          <a:lnRef idx="2">
            <a:schemeClr val="dk1"/>
          </a:lnRef>
          <a:fillRef idx="0">
            <a:schemeClr val="dk1"/>
          </a:fillRef>
          <a:effectRef idx="1">
            <a:schemeClr val="dk1"/>
          </a:effectRef>
          <a:fontRef idx="minor">
            <a:schemeClr val="tx1"/>
          </a:fontRef>
        </p:style>
      </p:cxnSp>
      <p:cxnSp>
        <p:nvCxnSpPr>
          <p:cNvPr id="29" name="Connecteur droit 28"/>
          <p:cNvCxnSpPr/>
          <p:nvPr userDrawn="1"/>
        </p:nvCxnSpPr>
        <p:spPr>
          <a:xfrm>
            <a:off x="6029206" y="1794823"/>
            <a:ext cx="8467" cy="4369853"/>
          </a:xfrm>
          <a:prstGeom prst="line">
            <a:avLst/>
          </a:prstGeom>
          <a:ln w="12700" cmpd="sng">
            <a:solidFill>
              <a:schemeClr val="tx1"/>
            </a:solidFill>
          </a:ln>
        </p:spPr>
        <p:style>
          <a:lnRef idx="2">
            <a:schemeClr val="dk1"/>
          </a:lnRef>
          <a:fillRef idx="0">
            <a:schemeClr val="dk1"/>
          </a:fillRef>
          <a:effectRef idx="1">
            <a:schemeClr val="dk1"/>
          </a:effectRef>
          <a:fontRef idx="minor">
            <a:schemeClr val="tx1"/>
          </a:fontRef>
        </p:style>
      </p:cxnSp>
      <p:sp>
        <p:nvSpPr>
          <p:cNvPr id="18" name="Ellipse 17"/>
          <p:cNvSpPr/>
          <p:nvPr userDrawn="1"/>
        </p:nvSpPr>
        <p:spPr>
          <a:xfrm>
            <a:off x="8824148" y="3137369"/>
            <a:ext cx="639704" cy="639704"/>
          </a:xfrm>
          <a:prstGeom prst="ellipse">
            <a:avLst/>
          </a:prstGeom>
          <a:solidFill>
            <a:srgbClr val="00A9C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 name="Slide Number Placeholder 5"/>
          <p:cNvSpPr txBox="1">
            <a:spLocks/>
          </p:cNvSpPr>
          <p:nvPr userDrawn="1"/>
        </p:nvSpPr>
        <p:spPr>
          <a:xfrm>
            <a:off x="8795924" y="3242499"/>
            <a:ext cx="395111" cy="365125"/>
          </a:xfrm>
          <a:prstGeom prst="rect">
            <a:avLst/>
          </a:prstGeom>
        </p:spPr>
        <p:txBody>
          <a:bodyPr vert="horz" lIns="91440" tIns="45720" rIns="91440" bIns="45720" rtlCol="0" anchor="ctr"/>
          <a:lstStyle>
            <a:defPPr>
              <a:defRPr lang="fr-FR"/>
            </a:defPPr>
            <a:lvl1pPr marL="0" algn="r" defTabSz="914400" rtl="0" eaLnBrk="1" latinLnBrk="0" hangingPunct="1">
              <a:defRPr sz="14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D82A8B1-C0D6-CF46-B5D0-F06E9CC54D90}" type="slidenum">
              <a:rPr lang="fr-FR" smtClean="0"/>
              <a:t>‹#›</a:t>
            </a:fld>
            <a:endParaRPr lang="fr-FR"/>
          </a:p>
        </p:txBody>
      </p:sp>
    </p:spTree>
    <p:extLst>
      <p:ext uri="{BB962C8B-B14F-4D97-AF65-F5344CB8AC3E}">
        <p14:creationId xmlns:p14="http://schemas.microsoft.com/office/powerpoint/2010/main" val="5096953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6" name="Titre 1"/>
          <p:cNvSpPr txBox="1">
            <a:spLocks/>
          </p:cNvSpPr>
          <p:nvPr userDrawn="1"/>
        </p:nvSpPr>
        <p:spPr>
          <a:xfrm>
            <a:off x="329260" y="0"/>
            <a:ext cx="6274740" cy="423333"/>
          </a:xfrm>
          <a:prstGeom prst="rect">
            <a:avLst/>
          </a:prstGeom>
          <a:solidFill>
            <a:srgbClr val="00A9C2"/>
          </a:solidFill>
          <a:ln w="38100" cap="flat" cmpd="sng" algn="ctr">
            <a:noFill/>
            <a:prstDash val="solid"/>
          </a:ln>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rmAutofit fontScale="85000" lnSpcReduction="20000"/>
          </a:bodyPr>
          <a:lstStyle>
            <a:lvl1pPr algn="ctr" defTabSz="914400" rtl="0" eaLnBrk="1" latinLnBrk="0" hangingPunct="1">
              <a:spcBef>
                <a:spcPct val="0"/>
              </a:spcBef>
              <a:buNone/>
              <a:defRPr sz="5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fr-FR" sz="3200"/>
          </a:p>
        </p:txBody>
      </p:sp>
      <p:sp>
        <p:nvSpPr>
          <p:cNvPr id="7" name="Date Placeholder 3"/>
          <p:cNvSpPr>
            <a:spLocks noGrp="1"/>
          </p:cNvSpPr>
          <p:nvPr>
            <p:ph type="dt" sz="half" idx="10"/>
          </p:nvPr>
        </p:nvSpPr>
        <p:spPr>
          <a:xfrm>
            <a:off x="329259" y="6362700"/>
            <a:ext cx="2133600" cy="365125"/>
          </a:xfrm>
        </p:spPr>
        <p:txBody>
          <a:bodyPr vert="horz" lIns="91440" tIns="45720" rIns="91440" bIns="45720" rtlCol="0" anchor="ctr"/>
          <a:lstStyle>
            <a:lvl1pPr marL="0" algn="l" defTabSz="914400" rtl="0" eaLnBrk="1" latinLnBrk="0" hangingPunct="1">
              <a:defRPr sz="1400" kern="1200">
                <a:solidFill>
                  <a:schemeClr val="tx1"/>
                </a:solidFill>
                <a:latin typeface="+mn-lt"/>
                <a:ea typeface="+mn-ea"/>
                <a:cs typeface="+mn-cs"/>
              </a:defRPr>
            </a:lvl1pPr>
          </a:lstStyle>
          <a:p>
            <a:fld id="{7A2FC02C-061D-B845-B6E0-ECD102FB76E8}" type="datetimeFigureOut">
              <a:rPr lang="fr-FR" smtClean="0"/>
              <a:pPr/>
              <a:t>16/02/2018</a:t>
            </a:fld>
            <a:endParaRPr lang="fr-FR"/>
          </a:p>
        </p:txBody>
      </p:sp>
      <p:sp>
        <p:nvSpPr>
          <p:cNvPr id="8" name="Title Placeholder 1"/>
          <p:cNvSpPr>
            <a:spLocks noGrp="1"/>
          </p:cNvSpPr>
          <p:nvPr>
            <p:ph type="title" hasCustomPrompt="1"/>
          </p:nvPr>
        </p:nvSpPr>
        <p:spPr>
          <a:xfrm>
            <a:off x="329261" y="548680"/>
            <a:ext cx="8494886" cy="619720"/>
          </a:xfrm>
          <a:prstGeom prst="rect">
            <a:avLst/>
          </a:prstGeom>
        </p:spPr>
        <p:txBody>
          <a:bodyPr vert="horz" lIns="91440" tIns="45720" rIns="91440" bIns="45720" rtlCol="0" anchor="t" anchorCtr="0">
            <a:noAutofit/>
          </a:bodyPr>
          <a:lstStyle>
            <a:lvl1pPr algn="l">
              <a:defRPr sz="3000" cap="all">
                <a:solidFill>
                  <a:srgbClr val="00A9C2"/>
                </a:solidFill>
              </a:defRPr>
            </a:lvl1pPr>
          </a:lstStyle>
          <a:p>
            <a:r>
              <a:rPr lang="fr-FR"/>
              <a:t>PAGE TITRE</a:t>
            </a:r>
            <a:endParaRPr/>
          </a:p>
        </p:txBody>
      </p:sp>
      <p:sp>
        <p:nvSpPr>
          <p:cNvPr id="11" name="Content Placeholder 2"/>
          <p:cNvSpPr>
            <a:spLocks noGrp="1"/>
          </p:cNvSpPr>
          <p:nvPr>
            <p:ph sz="half" idx="16" hasCustomPrompt="1"/>
          </p:nvPr>
        </p:nvSpPr>
        <p:spPr>
          <a:xfrm>
            <a:off x="329259" y="1794823"/>
            <a:ext cx="4175008" cy="4376437"/>
          </a:xfrm>
        </p:spPr>
        <p:txBody>
          <a:bodyPr numCol="2" spcCol="504000">
            <a:normAutofit/>
          </a:bodyPr>
          <a:lstStyle>
            <a:lvl1pPr marL="0" marR="0" indent="0" algn="just" defTabSz="914400" rtl="0" eaLnBrk="1" fontAlgn="auto" latinLnBrk="0" hangingPunct="1">
              <a:lnSpc>
                <a:spcPct val="100000"/>
              </a:lnSpc>
              <a:spcBef>
                <a:spcPts val="2400"/>
              </a:spcBef>
              <a:spcAft>
                <a:spcPts val="0"/>
              </a:spcAft>
              <a:buClrTx/>
              <a:buSzPct val="90000"/>
              <a:buFont typeface="Wingdings" pitchFamily="2" charset="2"/>
              <a:buChar char="v"/>
              <a:tabLst/>
              <a:defRPr sz="2400" cap="all"/>
            </a:lvl1pPr>
            <a:lvl2pPr marL="0" indent="0" algn="just">
              <a:buNone/>
              <a:defRPr sz="1600"/>
            </a:lvl2pPr>
            <a:lvl3pPr algn="just">
              <a:defRPr sz="1800"/>
            </a:lvl3pPr>
            <a:lvl4pPr algn="just">
              <a:defRPr sz="1600"/>
            </a:lvl4pPr>
            <a:lvl5pPr marL="1600200" indent="0" algn="just">
              <a:buNone/>
              <a:defRPr sz="1400"/>
            </a:lvl5pPr>
            <a:lvl6pPr>
              <a:defRPr sz="1800"/>
            </a:lvl6pPr>
            <a:lvl7pPr marL="2290763" indent="-344488">
              <a:defRPr sz="1800"/>
            </a:lvl7pPr>
            <a:lvl8pPr marL="2290763" indent="-344488">
              <a:defRPr sz="1800"/>
            </a:lvl8pPr>
            <a:lvl9pPr marL="2290763" indent="-344488">
              <a:defRPr sz="1800"/>
            </a:lvl9pPr>
          </a:lstStyle>
          <a:p>
            <a:pPr lvl="1"/>
            <a:r>
              <a:rPr lang="fr-FR"/>
              <a:t>Deuxième niveau </a:t>
            </a:r>
          </a:p>
        </p:txBody>
      </p:sp>
      <p:sp>
        <p:nvSpPr>
          <p:cNvPr id="14" name="Titre 1"/>
          <p:cNvSpPr txBox="1">
            <a:spLocks/>
          </p:cNvSpPr>
          <p:nvPr userDrawn="1"/>
        </p:nvSpPr>
        <p:spPr>
          <a:xfrm>
            <a:off x="329259" y="1312333"/>
            <a:ext cx="4175008" cy="370416"/>
          </a:xfrm>
          <a:prstGeom prst="rect">
            <a:avLst/>
          </a:prstGeom>
          <a:solidFill>
            <a:srgbClr val="D3EBF2"/>
          </a:solidFill>
          <a:ln w="38100" cap="flat" cmpd="sng" algn="ctr">
            <a:noFill/>
            <a:prstDash val="solid"/>
          </a:ln>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rmAutofit fontScale="70000" lnSpcReduction="20000"/>
          </a:bodyPr>
          <a:lstStyle>
            <a:lvl1pPr algn="ctr" defTabSz="914400" rtl="0" eaLnBrk="1" latinLnBrk="0" hangingPunct="1">
              <a:spcBef>
                <a:spcPct val="0"/>
              </a:spcBef>
              <a:buNone/>
              <a:defRPr sz="5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fr-FR" sz="3200"/>
              <a:t> </a:t>
            </a:r>
          </a:p>
        </p:txBody>
      </p:sp>
      <p:sp>
        <p:nvSpPr>
          <p:cNvPr id="17" name="ZoneTexte 16"/>
          <p:cNvSpPr txBox="1"/>
          <p:nvPr userDrawn="1"/>
        </p:nvSpPr>
        <p:spPr>
          <a:xfrm>
            <a:off x="468959" y="1313417"/>
            <a:ext cx="3869266" cy="369332"/>
          </a:xfrm>
          <a:prstGeom prst="rect">
            <a:avLst/>
          </a:prstGeom>
          <a:noFill/>
        </p:spPr>
        <p:txBody>
          <a:bodyPr wrap="square" rtlCol="0">
            <a:spAutoFit/>
          </a:bodyPr>
          <a:lstStyle/>
          <a:p>
            <a:pPr algn="ctr"/>
            <a:r>
              <a:rPr lang="fr-FR"/>
              <a:t>TITRE</a:t>
            </a:r>
          </a:p>
        </p:txBody>
      </p:sp>
      <p:cxnSp>
        <p:nvCxnSpPr>
          <p:cNvPr id="20" name="Connecteur droit 19"/>
          <p:cNvCxnSpPr/>
          <p:nvPr userDrawn="1"/>
        </p:nvCxnSpPr>
        <p:spPr>
          <a:xfrm>
            <a:off x="4572000" y="1794823"/>
            <a:ext cx="8467" cy="4369853"/>
          </a:xfrm>
          <a:prstGeom prst="line">
            <a:avLst/>
          </a:prstGeom>
          <a:ln w="12700" cmpd="sng">
            <a:solidFill>
              <a:schemeClr val="tx1"/>
            </a:solidFill>
          </a:ln>
        </p:spPr>
        <p:style>
          <a:lnRef idx="2">
            <a:schemeClr val="dk1"/>
          </a:lnRef>
          <a:fillRef idx="0">
            <a:schemeClr val="dk1"/>
          </a:fillRef>
          <a:effectRef idx="1">
            <a:schemeClr val="dk1"/>
          </a:effectRef>
          <a:fontRef idx="minor">
            <a:schemeClr val="tx1"/>
          </a:fontRef>
        </p:style>
      </p:cxnSp>
      <p:sp>
        <p:nvSpPr>
          <p:cNvPr id="26" name="Content Placeholder 2"/>
          <p:cNvSpPr>
            <a:spLocks noGrp="1"/>
          </p:cNvSpPr>
          <p:nvPr>
            <p:ph sz="half" idx="17" hasCustomPrompt="1"/>
          </p:nvPr>
        </p:nvSpPr>
        <p:spPr>
          <a:xfrm>
            <a:off x="4649139" y="1794823"/>
            <a:ext cx="4175008" cy="4376437"/>
          </a:xfrm>
        </p:spPr>
        <p:txBody>
          <a:bodyPr numCol="2" spcCol="504000">
            <a:normAutofit/>
          </a:bodyPr>
          <a:lstStyle>
            <a:lvl1pPr marL="0" marR="0" indent="0" algn="just" defTabSz="914400" rtl="0" eaLnBrk="1" fontAlgn="auto" latinLnBrk="0" hangingPunct="1">
              <a:lnSpc>
                <a:spcPct val="100000"/>
              </a:lnSpc>
              <a:spcBef>
                <a:spcPts val="2400"/>
              </a:spcBef>
              <a:spcAft>
                <a:spcPts val="0"/>
              </a:spcAft>
              <a:buClrTx/>
              <a:buSzPct val="90000"/>
              <a:buFont typeface="Wingdings" pitchFamily="2" charset="2"/>
              <a:buChar char="v"/>
              <a:tabLst/>
              <a:defRPr sz="2400" cap="all"/>
            </a:lvl1pPr>
            <a:lvl2pPr marL="0" indent="0" algn="just">
              <a:buNone/>
              <a:defRPr sz="1600"/>
            </a:lvl2pPr>
            <a:lvl3pPr algn="just">
              <a:defRPr sz="1800"/>
            </a:lvl3pPr>
            <a:lvl4pPr algn="just">
              <a:defRPr sz="1600"/>
            </a:lvl4pPr>
            <a:lvl5pPr marL="1600200" indent="0" algn="just">
              <a:buNone/>
              <a:defRPr sz="1400"/>
            </a:lvl5pPr>
            <a:lvl6pPr>
              <a:defRPr sz="1800"/>
            </a:lvl6pPr>
            <a:lvl7pPr marL="2290763" indent="-344488">
              <a:defRPr sz="1800"/>
            </a:lvl7pPr>
            <a:lvl8pPr marL="2290763" indent="-344488">
              <a:defRPr sz="1800"/>
            </a:lvl8pPr>
            <a:lvl9pPr marL="2290763" indent="-344488">
              <a:defRPr sz="1800"/>
            </a:lvl9pPr>
          </a:lstStyle>
          <a:p>
            <a:pPr lvl="1"/>
            <a:r>
              <a:rPr lang="fr-FR"/>
              <a:t>Deuxième niveau </a:t>
            </a:r>
          </a:p>
        </p:txBody>
      </p:sp>
      <p:sp>
        <p:nvSpPr>
          <p:cNvPr id="27" name="Titre 1"/>
          <p:cNvSpPr txBox="1">
            <a:spLocks/>
          </p:cNvSpPr>
          <p:nvPr userDrawn="1"/>
        </p:nvSpPr>
        <p:spPr>
          <a:xfrm>
            <a:off x="4649139" y="1312333"/>
            <a:ext cx="4175008" cy="370416"/>
          </a:xfrm>
          <a:prstGeom prst="rect">
            <a:avLst/>
          </a:prstGeom>
          <a:solidFill>
            <a:srgbClr val="D3EBF2"/>
          </a:solidFill>
          <a:ln w="38100" cap="flat" cmpd="sng" algn="ctr">
            <a:noFill/>
            <a:prstDash val="solid"/>
          </a:ln>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rmAutofit fontScale="70000" lnSpcReduction="20000"/>
          </a:bodyPr>
          <a:lstStyle>
            <a:lvl1pPr algn="ctr" defTabSz="914400" rtl="0" eaLnBrk="1" latinLnBrk="0" hangingPunct="1">
              <a:spcBef>
                <a:spcPct val="0"/>
              </a:spcBef>
              <a:buNone/>
              <a:defRPr sz="5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fr-FR" sz="3200"/>
              <a:t> </a:t>
            </a:r>
          </a:p>
        </p:txBody>
      </p:sp>
      <p:sp>
        <p:nvSpPr>
          <p:cNvPr id="28" name="ZoneTexte 27"/>
          <p:cNvSpPr txBox="1"/>
          <p:nvPr userDrawn="1"/>
        </p:nvSpPr>
        <p:spPr>
          <a:xfrm>
            <a:off x="4788839" y="1313417"/>
            <a:ext cx="3869266" cy="369332"/>
          </a:xfrm>
          <a:prstGeom prst="rect">
            <a:avLst/>
          </a:prstGeom>
          <a:noFill/>
        </p:spPr>
        <p:txBody>
          <a:bodyPr wrap="square" rtlCol="0">
            <a:spAutoFit/>
          </a:bodyPr>
          <a:lstStyle/>
          <a:p>
            <a:pPr algn="ctr"/>
            <a:r>
              <a:rPr lang="fr-FR"/>
              <a:t>TITRE</a:t>
            </a:r>
          </a:p>
        </p:txBody>
      </p:sp>
      <p:sp>
        <p:nvSpPr>
          <p:cNvPr id="15" name="Ellipse 14"/>
          <p:cNvSpPr/>
          <p:nvPr userDrawn="1"/>
        </p:nvSpPr>
        <p:spPr>
          <a:xfrm>
            <a:off x="8824148" y="3137369"/>
            <a:ext cx="639704" cy="639704"/>
          </a:xfrm>
          <a:prstGeom prst="ellipse">
            <a:avLst/>
          </a:prstGeom>
          <a:solidFill>
            <a:srgbClr val="00A9C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6" name="Slide Number Placeholder 5"/>
          <p:cNvSpPr txBox="1">
            <a:spLocks/>
          </p:cNvSpPr>
          <p:nvPr userDrawn="1"/>
        </p:nvSpPr>
        <p:spPr>
          <a:xfrm>
            <a:off x="8795924" y="3242499"/>
            <a:ext cx="395111" cy="365125"/>
          </a:xfrm>
          <a:prstGeom prst="rect">
            <a:avLst/>
          </a:prstGeom>
        </p:spPr>
        <p:txBody>
          <a:bodyPr vert="horz" lIns="91440" tIns="45720" rIns="91440" bIns="45720" rtlCol="0" anchor="ctr"/>
          <a:lstStyle>
            <a:defPPr>
              <a:defRPr lang="fr-FR"/>
            </a:defPPr>
            <a:lvl1pPr marL="0" algn="r" defTabSz="914400" rtl="0" eaLnBrk="1" latinLnBrk="0" hangingPunct="1">
              <a:defRPr sz="14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D82A8B1-C0D6-CF46-B5D0-F06E9CC54D90}" type="slidenum">
              <a:rPr lang="fr-FR" smtClean="0"/>
              <a:t>‹#›</a:t>
            </a:fld>
            <a:endParaRPr lang="fr-FR"/>
          </a:p>
        </p:txBody>
      </p:sp>
    </p:spTree>
    <p:extLst>
      <p:ext uri="{BB962C8B-B14F-4D97-AF65-F5344CB8AC3E}">
        <p14:creationId xmlns:p14="http://schemas.microsoft.com/office/powerpoint/2010/main" val="32724782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age Conclusion">
    <p:spTree>
      <p:nvGrpSpPr>
        <p:cNvPr id="1" name=""/>
        <p:cNvGrpSpPr/>
        <p:nvPr/>
      </p:nvGrpSpPr>
      <p:grpSpPr>
        <a:xfrm>
          <a:off x="0" y="0"/>
          <a:ext cx="0" cy="0"/>
          <a:chOff x="0" y="0"/>
          <a:chExt cx="0" cy="0"/>
        </a:xfrm>
      </p:grpSpPr>
      <p:sp>
        <p:nvSpPr>
          <p:cNvPr id="8" name="Titre 1"/>
          <p:cNvSpPr txBox="1">
            <a:spLocks/>
          </p:cNvSpPr>
          <p:nvPr userDrawn="1"/>
        </p:nvSpPr>
        <p:spPr>
          <a:xfrm>
            <a:off x="329260" y="0"/>
            <a:ext cx="6274740" cy="423333"/>
          </a:xfrm>
          <a:prstGeom prst="rect">
            <a:avLst/>
          </a:prstGeom>
          <a:solidFill>
            <a:srgbClr val="00A9C2"/>
          </a:solidFill>
          <a:ln w="38100" cap="flat" cmpd="sng" algn="ctr">
            <a:noFill/>
            <a:prstDash val="solid"/>
          </a:ln>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rmAutofit fontScale="85000" lnSpcReduction="20000"/>
          </a:bodyPr>
          <a:lstStyle>
            <a:lvl1pPr algn="ctr" defTabSz="914400" rtl="0" eaLnBrk="1" latinLnBrk="0" hangingPunct="1">
              <a:spcBef>
                <a:spcPct val="0"/>
              </a:spcBef>
              <a:buNone/>
              <a:defRPr sz="5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fr-FR" sz="3200"/>
          </a:p>
        </p:txBody>
      </p:sp>
      <p:sp>
        <p:nvSpPr>
          <p:cNvPr id="16" name="Date Placeholder 3"/>
          <p:cNvSpPr>
            <a:spLocks noGrp="1"/>
          </p:cNvSpPr>
          <p:nvPr>
            <p:ph type="dt" sz="half" idx="10"/>
          </p:nvPr>
        </p:nvSpPr>
        <p:spPr>
          <a:xfrm>
            <a:off x="329259" y="6362700"/>
            <a:ext cx="2133600" cy="365125"/>
          </a:xfrm>
        </p:spPr>
        <p:txBody>
          <a:bodyPr vert="horz" lIns="91440" tIns="45720" rIns="91440" bIns="45720" rtlCol="0" anchor="ctr"/>
          <a:lstStyle>
            <a:lvl1pPr marL="0" algn="l" defTabSz="914400" rtl="0" eaLnBrk="1" latinLnBrk="0" hangingPunct="1">
              <a:defRPr sz="1400" kern="1200">
                <a:solidFill>
                  <a:schemeClr val="tx1"/>
                </a:solidFill>
                <a:latin typeface="+mn-lt"/>
                <a:ea typeface="+mn-ea"/>
                <a:cs typeface="+mn-cs"/>
              </a:defRPr>
            </a:lvl1pPr>
          </a:lstStyle>
          <a:p>
            <a:fld id="{7A2FC02C-061D-B845-B6E0-ECD102FB76E8}" type="datetimeFigureOut">
              <a:rPr lang="fr-FR" smtClean="0"/>
              <a:pPr/>
              <a:t>16/02/2018</a:t>
            </a:fld>
            <a:endParaRPr lang="fr-FR"/>
          </a:p>
        </p:txBody>
      </p:sp>
      <p:sp>
        <p:nvSpPr>
          <p:cNvPr id="7" name="Title Placeholder 1"/>
          <p:cNvSpPr>
            <a:spLocks noGrp="1"/>
          </p:cNvSpPr>
          <p:nvPr>
            <p:ph type="title"/>
          </p:nvPr>
        </p:nvSpPr>
        <p:spPr>
          <a:xfrm>
            <a:off x="329261" y="548680"/>
            <a:ext cx="8494886" cy="702506"/>
          </a:xfrm>
          <a:prstGeom prst="rect">
            <a:avLst/>
          </a:prstGeom>
        </p:spPr>
        <p:txBody>
          <a:bodyPr vert="horz" lIns="91440" tIns="45720" rIns="91440" bIns="45720" rtlCol="0" anchor="t" anchorCtr="0">
            <a:noAutofit/>
          </a:bodyPr>
          <a:lstStyle>
            <a:lvl1pPr algn="l">
              <a:defRPr sz="3000" cap="all">
                <a:solidFill>
                  <a:srgbClr val="00A9C2"/>
                </a:solidFill>
              </a:defRPr>
            </a:lvl1pPr>
          </a:lstStyle>
          <a:p>
            <a:r>
              <a:rPr lang="fr-FR"/>
              <a:t>PAGE TITRE</a:t>
            </a:r>
            <a:endParaRPr/>
          </a:p>
        </p:txBody>
      </p:sp>
      <p:sp>
        <p:nvSpPr>
          <p:cNvPr id="12" name="Content Placeholder 2"/>
          <p:cNvSpPr>
            <a:spLocks noGrp="1"/>
          </p:cNvSpPr>
          <p:nvPr>
            <p:ph sz="half" idx="16" hasCustomPrompt="1"/>
          </p:nvPr>
        </p:nvSpPr>
        <p:spPr>
          <a:xfrm>
            <a:off x="329258" y="1752489"/>
            <a:ext cx="8466665" cy="1109244"/>
          </a:xfrm>
        </p:spPr>
        <p:txBody>
          <a:bodyPr numCol="2" spcCol="504000">
            <a:normAutofit/>
          </a:bodyPr>
          <a:lstStyle>
            <a:lvl1pPr marL="0" marR="0" indent="0" algn="just" defTabSz="914400" rtl="0" eaLnBrk="1" fontAlgn="auto" latinLnBrk="0" hangingPunct="1">
              <a:lnSpc>
                <a:spcPct val="100000"/>
              </a:lnSpc>
              <a:spcBef>
                <a:spcPts val="2400"/>
              </a:spcBef>
              <a:spcAft>
                <a:spcPts val="0"/>
              </a:spcAft>
              <a:buClrTx/>
              <a:buSzPct val="90000"/>
              <a:buFont typeface="Wingdings" pitchFamily="2" charset="2"/>
              <a:buChar char="v"/>
              <a:tabLst/>
              <a:defRPr sz="2400" cap="all"/>
            </a:lvl1pPr>
            <a:lvl2pPr marL="0" indent="0" algn="just">
              <a:buNone/>
              <a:defRPr sz="1600"/>
            </a:lvl2pPr>
            <a:lvl3pPr algn="just">
              <a:defRPr sz="1800"/>
            </a:lvl3pPr>
            <a:lvl4pPr algn="just">
              <a:defRPr sz="1600"/>
            </a:lvl4pPr>
            <a:lvl5pPr marL="1600200" indent="0" algn="just">
              <a:buNone/>
              <a:defRPr sz="1400"/>
            </a:lvl5pPr>
            <a:lvl6pPr>
              <a:defRPr sz="1800"/>
            </a:lvl6pPr>
            <a:lvl7pPr marL="2290763" indent="-344488">
              <a:defRPr sz="1800"/>
            </a:lvl7pPr>
            <a:lvl8pPr marL="2290763" indent="-344488">
              <a:defRPr sz="1800"/>
            </a:lvl8pPr>
            <a:lvl9pPr marL="2290763" indent="-344488">
              <a:defRPr sz="1800"/>
            </a:lvl9pPr>
          </a:lstStyle>
          <a:p>
            <a:pPr lvl="1"/>
            <a:r>
              <a:rPr lang="fr-FR"/>
              <a:t>Deuxième niveau </a:t>
            </a:r>
          </a:p>
        </p:txBody>
      </p:sp>
      <p:sp>
        <p:nvSpPr>
          <p:cNvPr id="14" name="Titre 1"/>
          <p:cNvSpPr txBox="1">
            <a:spLocks/>
          </p:cNvSpPr>
          <p:nvPr userDrawn="1"/>
        </p:nvSpPr>
        <p:spPr>
          <a:xfrm>
            <a:off x="329258" y="1312333"/>
            <a:ext cx="8494889" cy="370416"/>
          </a:xfrm>
          <a:prstGeom prst="rect">
            <a:avLst/>
          </a:prstGeom>
          <a:solidFill>
            <a:srgbClr val="D3EBF2"/>
          </a:solidFill>
          <a:ln w="38100" cap="flat" cmpd="sng" algn="ctr">
            <a:noFill/>
            <a:prstDash val="solid"/>
          </a:ln>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rmAutofit fontScale="70000" lnSpcReduction="20000"/>
          </a:bodyPr>
          <a:lstStyle>
            <a:lvl1pPr algn="ctr" defTabSz="914400" rtl="0" eaLnBrk="1" latinLnBrk="0" hangingPunct="1">
              <a:spcBef>
                <a:spcPct val="0"/>
              </a:spcBef>
              <a:buNone/>
              <a:defRPr sz="5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fr-FR" sz="3200"/>
              <a:t> </a:t>
            </a:r>
          </a:p>
        </p:txBody>
      </p:sp>
      <p:sp>
        <p:nvSpPr>
          <p:cNvPr id="15" name="ZoneTexte 14"/>
          <p:cNvSpPr txBox="1"/>
          <p:nvPr userDrawn="1"/>
        </p:nvSpPr>
        <p:spPr>
          <a:xfrm>
            <a:off x="341954" y="1313417"/>
            <a:ext cx="3869266" cy="369332"/>
          </a:xfrm>
          <a:prstGeom prst="rect">
            <a:avLst/>
          </a:prstGeom>
          <a:noFill/>
        </p:spPr>
        <p:txBody>
          <a:bodyPr wrap="square" rtlCol="0">
            <a:spAutoFit/>
          </a:bodyPr>
          <a:lstStyle/>
          <a:p>
            <a:pPr algn="l"/>
            <a:r>
              <a:rPr lang="fr-FR"/>
              <a:t>TITRE</a:t>
            </a:r>
          </a:p>
        </p:txBody>
      </p:sp>
      <p:sp>
        <p:nvSpPr>
          <p:cNvPr id="32" name="Content Placeholder 2"/>
          <p:cNvSpPr>
            <a:spLocks noGrp="1"/>
          </p:cNvSpPr>
          <p:nvPr>
            <p:ph sz="half" idx="17" hasCustomPrompt="1"/>
          </p:nvPr>
        </p:nvSpPr>
        <p:spPr>
          <a:xfrm>
            <a:off x="329258" y="3392317"/>
            <a:ext cx="8466665" cy="1109244"/>
          </a:xfrm>
        </p:spPr>
        <p:txBody>
          <a:bodyPr numCol="2" spcCol="504000">
            <a:normAutofit/>
          </a:bodyPr>
          <a:lstStyle>
            <a:lvl1pPr marL="0" marR="0" indent="0" algn="just" defTabSz="914400" rtl="0" eaLnBrk="1" fontAlgn="auto" latinLnBrk="0" hangingPunct="1">
              <a:lnSpc>
                <a:spcPct val="100000"/>
              </a:lnSpc>
              <a:spcBef>
                <a:spcPts val="2400"/>
              </a:spcBef>
              <a:spcAft>
                <a:spcPts val="0"/>
              </a:spcAft>
              <a:buClrTx/>
              <a:buSzPct val="90000"/>
              <a:buFont typeface="Wingdings" pitchFamily="2" charset="2"/>
              <a:buChar char="v"/>
              <a:tabLst/>
              <a:defRPr sz="2400" cap="all"/>
            </a:lvl1pPr>
            <a:lvl2pPr marL="0" indent="0" algn="just">
              <a:buNone/>
              <a:defRPr sz="1600"/>
            </a:lvl2pPr>
            <a:lvl3pPr algn="just">
              <a:defRPr sz="1800"/>
            </a:lvl3pPr>
            <a:lvl4pPr algn="just">
              <a:defRPr sz="1600"/>
            </a:lvl4pPr>
            <a:lvl5pPr marL="1600200" indent="0" algn="just">
              <a:buNone/>
              <a:defRPr sz="1400"/>
            </a:lvl5pPr>
            <a:lvl6pPr>
              <a:defRPr sz="1800"/>
            </a:lvl6pPr>
            <a:lvl7pPr marL="2290763" indent="-344488">
              <a:defRPr sz="1800"/>
            </a:lvl7pPr>
            <a:lvl8pPr marL="2290763" indent="-344488">
              <a:defRPr sz="1800"/>
            </a:lvl8pPr>
            <a:lvl9pPr marL="2290763" indent="-344488">
              <a:defRPr sz="1800"/>
            </a:lvl9pPr>
          </a:lstStyle>
          <a:p>
            <a:pPr lvl="1"/>
            <a:r>
              <a:rPr lang="fr-FR"/>
              <a:t>Deuxième niveau </a:t>
            </a:r>
          </a:p>
        </p:txBody>
      </p:sp>
      <p:sp>
        <p:nvSpPr>
          <p:cNvPr id="33" name="Titre 1"/>
          <p:cNvSpPr txBox="1">
            <a:spLocks/>
          </p:cNvSpPr>
          <p:nvPr userDrawn="1"/>
        </p:nvSpPr>
        <p:spPr>
          <a:xfrm>
            <a:off x="329258" y="2952161"/>
            <a:ext cx="8494889" cy="370416"/>
          </a:xfrm>
          <a:prstGeom prst="rect">
            <a:avLst/>
          </a:prstGeom>
          <a:solidFill>
            <a:srgbClr val="D3EBF2"/>
          </a:solidFill>
          <a:ln w="38100" cap="flat" cmpd="sng" algn="ctr">
            <a:noFill/>
            <a:prstDash val="solid"/>
          </a:ln>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rmAutofit fontScale="70000" lnSpcReduction="20000"/>
          </a:bodyPr>
          <a:lstStyle>
            <a:lvl1pPr algn="ctr" defTabSz="914400" rtl="0" eaLnBrk="1" latinLnBrk="0" hangingPunct="1">
              <a:spcBef>
                <a:spcPct val="0"/>
              </a:spcBef>
              <a:buNone/>
              <a:defRPr sz="5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fr-FR" sz="3200"/>
              <a:t> </a:t>
            </a:r>
          </a:p>
        </p:txBody>
      </p:sp>
      <p:sp>
        <p:nvSpPr>
          <p:cNvPr id="34" name="ZoneTexte 33"/>
          <p:cNvSpPr txBox="1"/>
          <p:nvPr userDrawn="1"/>
        </p:nvSpPr>
        <p:spPr>
          <a:xfrm>
            <a:off x="341954" y="2953245"/>
            <a:ext cx="3869266" cy="369332"/>
          </a:xfrm>
          <a:prstGeom prst="rect">
            <a:avLst/>
          </a:prstGeom>
          <a:noFill/>
        </p:spPr>
        <p:txBody>
          <a:bodyPr wrap="square" rtlCol="0">
            <a:spAutoFit/>
          </a:bodyPr>
          <a:lstStyle/>
          <a:p>
            <a:pPr algn="l"/>
            <a:r>
              <a:rPr lang="fr-FR"/>
              <a:t>TITRE</a:t>
            </a:r>
          </a:p>
        </p:txBody>
      </p:sp>
      <p:sp>
        <p:nvSpPr>
          <p:cNvPr id="35" name="Content Placeholder 2"/>
          <p:cNvSpPr>
            <a:spLocks noGrp="1"/>
          </p:cNvSpPr>
          <p:nvPr>
            <p:ph sz="half" idx="18" hasCustomPrompt="1"/>
          </p:nvPr>
        </p:nvSpPr>
        <p:spPr>
          <a:xfrm>
            <a:off x="329258" y="5043317"/>
            <a:ext cx="8466665" cy="1109244"/>
          </a:xfrm>
        </p:spPr>
        <p:txBody>
          <a:bodyPr numCol="2" spcCol="504000">
            <a:normAutofit/>
          </a:bodyPr>
          <a:lstStyle>
            <a:lvl1pPr marL="0" marR="0" indent="0" algn="just" defTabSz="914400" rtl="0" eaLnBrk="1" fontAlgn="auto" latinLnBrk="0" hangingPunct="1">
              <a:lnSpc>
                <a:spcPct val="100000"/>
              </a:lnSpc>
              <a:spcBef>
                <a:spcPts val="2400"/>
              </a:spcBef>
              <a:spcAft>
                <a:spcPts val="0"/>
              </a:spcAft>
              <a:buClrTx/>
              <a:buSzPct val="90000"/>
              <a:buFont typeface="Wingdings" pitchFamily="2" charset="2"/>
              <a:buChar char="v"/>
              <a:tabLst/>
              <a:defRPr sz="2400" cap="all"/>
            </a:lvl1pPr>
            <a:lvl2pPr marL="0" indent="0" algn="just">
              <a:buNone/>
              <a:defRPr sz="1600"/>
            </a:lvl2pPr>
            <a:lvl3pPr algn="just">
              <a:defRPr sz="1800"/>
            </a:lvl3pPr>
            <a:lvl4pPr algn="just">
              <a:defRPr sz="1600"/>
            </a:lvl4pPr>
            <a:lvl5pPr marL="1600200" indent="0" algn="just">
              <a:buNone/>
              <a:defRPr sz="1400"/>
            </a:lvl5pPr>
            <a:lvl6pPr>
              <a:defRPr sz="1800"/>
            </a:lvl6pPr>
            <a:lvl7pPr marL="2290763" indent="-344488">
              <a:defRPr sz="1800"/>
            </a:lvl7pPr>
            <a:lvl8pPr marL="2290763" indent="-344488">
              <a:defRPr sz="1800"/>
            </a:lvl8pPr>
            <a:lvl9pPr marL="2290763" indent="-344488">
              <a:defRPr sz="1800"/>
            </a:lvl9pPr>
          </a:lstStyle>
          <a:p>
            <a:pPr lvl="1"/>
            <a:r>
              <a:rPr lang="fr-FR"/>
              <a:t>Deuxième niveau </a:t>
            </a:r>
          </a:p>
        </p:txBody>
      </p:sp>
      <p:sp>
        <p:nvSpPr>
          <p:cNvPr id="36" name="Titre 1"/>
          <p:cNvSpPr txBox="1">
            <a:spLocks/>
          </p:cNvSpPr>
          <p:nvPr userDrawn="1"/>
        </p:nvSpPr>
        <p:spPr>
          <a:xfrm>
            <a:off x="329258" y="4603161"/>
            <a:ext cx="8494889" cy="370416"/>
          </a:xfrm>
          <a:prstGeom prst="rect">
            <a:avLst/>
          </a:prstGeom>
          <a:solidFill>
            <a:srgbClr val="D3EBF2"/>
          </a:solidFill>
          <a:ln w="38100" cap="flat" cmpd="sng" algn="ctr">
            <a:noFill/>
            <a:prstDash val="solid"/>
          </a:ln>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rmAutofit fontScale="70000" lnSpcReduction="20000"/>
          </a:bodyPr>
          <a:lstStyle>
            <a:lvl1pPr algn="ctr" defTabSz="914400" rtl="0" eaLnBrk="1" latinLnBrk="0" hangingPunct="1">
              <a:spcBef>
                <a:spcPct val="0"/>
              </a:spcBef>
              <a:buNone/>
              <a:defRPr sz="5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fr-FR" sz="3200"/>
              <a:t> </a:t>
            </a:r>
          </a:p>
        </p:txBody>
      </p:sp>
      <p:sp>
        <p:nvSpPr>
          <p:cNvPr id="37" name="ZoneTexte 36"/>
          <p:cNvSpPr txBox="1"/>
          <p:nvPr userDrawn="1"/>
        </p:nvSpPr>
        <p:spPr>
          <a:xfrm>
            <a:off x="341954" y="4604245"/>
            <a:ext cx="3869266" cy="369332"/>
          </a:xfrm>
          <a:prstGeom prst="rect">
            <a:avLst/>
          </a:prstGeom>
          <a:noFill/>
        </p:spPr>
        <p:txBody>
          <a:bodyPr wrap="square" rtlCol="0">
            <a:spAutoFit/>
          </a:bodyPr>
          <a:lstStyle/>
          <a:p>
            <a:pPr algn="l"/>
            <a:r>
              <a:rPr lang="fr-FR"/>
              <a:t>TITRE</a:t>
            </a:r>
          </a:p>
        </p:txBody>
      </p:sp>
      <p:sp>
        <p:nvSpPr>
          <p:cNvPr id="17" name="Ellipse 16"/>
          <p:cNvSpPr/>
          <p:nvPr userDrawn="1"/>
        </p:nvSpPr>
        <p:spPr>
          <a:xfrm>
            <a:off x="8824148" y="3137369"/>
            <a:ext cx="639704" cy="639704"/>
          </a:xfrm>
          <a:prstGeom prst="ellipse">
            <a:avLst/>
          </a:prstGeom>
          <a:solidFill>
            <a:srgbClr val="00A9C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8" name="Slide Number Placeholder 5"/>
          <p:cNvSpPr txBox="1">
            <a:spLocks/>
          </p:cNvSpPr>
          <p:nvPr userDrawn="1"/>
        </p:nvSpPr>
        <p:spPr>
          <a:xfrm>
            <a:off x="8795924" y="3242499"/>
            <a:ext cx="395111" cy="365125"/>
          </a:xfrm>
          <a:prstGeom prst="rect">
            <a:avLst/>
          </a:prstGeom>
        </p:spPr>
        <p:txBody>
          <a:bodyPr vert="horz" lIns="91440" tIns="45720" rIns="91440" bIns="45720" rtlCol="0" anchor="ctr"/>
          <a:lstStyle>
            <a:defPPr>
              <a:defRPr lang="fr-FR"/>
            </a:defPPr>
            <a:lvl1pPr marL="0" algn="r" defTabSz="914400" rtl="0" eaLnBrk="1" latinLnBrk="0" hangingPunct="1">
              <a:defRPr sz="14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D82A8B1-C0D6-CF46-B5D0-F06E9CC54D90}" type="slidenum">
              <a:rPr lang="fr-FR" smtClean="0"/>
              <a:t>‹#›</a:t>
            </a:fld>
            <a:endParaRPr lang="fr-FR"/>
          </a:p>
        </p:txBody>
      </p:sp>
    </p:spTree>
    <p:extLst>
      <p:ext uri="{BB962C8B-B14F-4D97-AF65-F5344CB8AC3E}">
        <p14:creationId xmlns:p14="http://schemas.microsoft.com/office/powerpoint/2010/main" val="661489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7A2FC02C-061D-B845-B6E0-ECD102FB76E8}" type="datetimeFigureOut">
              <a:rPr lang="fr-FR" smtClean="0"/>
              <a:t>16/02/2018</a:t>
            </a:fld>
            <a:endParaRPr lang="fr-FR"/>
          </a:p>
        </p:txBody>
      </p:sp>
      <p:sp>
        <p:nvSpPr>
          <p:cNvPr id="5" name="Footer Placeholder 4"/>
          <p:cNvSpPr>
            <a:spLocks noGrp="1"/>
          </p:cNvSpPr>
          <p:nvPr>
            <p:ph type="ftr" sz="quarter" idx="11"/>
          </p:nvPr>
        </p:nvSpPr>
        <p:spPr/>
        <p:txBody>
          <a:bodyPr/>
          <a:lstStyle/>
          <a:p>
            <a:endParaRPr lang="fr-FR"/>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7C35424C-6189-B84E-AA34-B4392CC1D0C0}" type="slidenum">
              <a:rPr lang="fr-FR" smtClean="0"/>
              <a:t>‹#›</a:t>
            </a:fld>
            <a:endParaRPr lang="fr-FR"/>
          </a:p>
        </p:txBody>
      </p:sp>
    </p:spTree>
    <p:extLst>
      <p:ext uri="{BB962C8B-B14F-4D97-AF65-F5344CB8AC3E}">
        <p14:creationId xmlns:p14="http://schemas.microsoft.com/office/powerpoint/2010/main" val="873321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7A2FC02C-061D-B845-B6E0-ECD102FB76E8}" type="datetimeFigureOut">
              <a:rPr lang="fr-FR" smtClean="0"/>
              <a:t>16/02/2018</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7C35424C-6189-B84E-AA34-B4392CC1D0C0}" type="slidenum">
              <a:rPr lang="fr-FR" smtClean="0"/>
              <a:t>‹#›</a:t>
            </a:fld>
            <a:endParaRPr lang="fr-FR"/>
          </a:p>
        </p:txBody>
      </p:sp>
    </p:spTree>
    <p:extLst>
      <p:ext uri="{BB962C8B-B14F-4D97-AF65-F5344CB8AC3E}">
        <p14:creationId xmlns:p14="http://schemas.microsoft.com/office/powerpoint/2010/main" val="481114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7A2FC02C-061D-B845-B6E0-ECD102FB76E8}" type="datetimeFigureOut">
              <a:rPr lang="fr-FR" smtClean="0"/>
              <a:t>16/02/2018</a:t>
            </a:fld>
            <a:endParaRPr lang="fr-FR"/>
          </a:p>
        </p:txBody>
      </p:sp>
      <p:sp>
        <p:nvSpPr>
          <p:cNvPr id="8" name="Footer Placeholder 7"/>
          <p:cNvSpPr>
            <a:spLocks noGrp="1"/>
          </p:cNvSpPr>
          <p:nvPr>
            <p:ph type="ftr" sz="quarter" idx="11"/>
          </p:nvPr>
        </p:nvSpPr>
        <p:spPr/>
        <p:txBody>
          <a:bodyPr/>
          <a:lstStyle/>
          <a:p>
            <a:endParaRPr lang="fr-FR"/>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7C35424C-6189-B84E-AA34-B4392CC1D0C0}" type="slidenum">
              <a:rPr lang="fr-FR" smtClean="0"/>
              <a:t>‹#›</a:t>
            </a:fld>
            <a:endParaRPr lang="fr-FR"/>
          </a:p>
        </p:txBody>
      </p:sp>
    </p:spTree>
    <p:extLst>
      <p:ext uri="{BB962C8B-B14F-4D97-AF65-F5344CB8AC3E}">
        <p14:creationId xmlns:p14="http://schemas.microsoft.com/office/powerpoint/2010/main" val="909262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7A2FC02C-061D-B845-B6E0-ECD102FB76E8}" type="datetimeFigureOut">
              <a:rPr lang="fr-FR" smtClean="0"/>
              <a:t>16/02/2018</a:t>
            </a:fld>
            <a:endParaRPr lang="fr-FR"/>
          </a:p>
        </p:txBody>
      </p:sp>
      <p:sp>
        <p:nvSpPr>
          <p:cNvPr id="4" name="Footer Placeholder 3"/>
          <p:cNvSpPr>
            <a:spLocks noGrp="1"/>
          </p:cNvSpPr>
          <p:nvPr>
            <p:ph type="ftr" sz="quarter" idx="11"/>
          </p:nvPr>
        </p:nvSpPr>
        <p:spPr/>
        <p:txBody>
          <a:bodyPr/>
          <a:lstStyle/>
          <a:p>
            <a:endParaRPr lang="fr-FR"/>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7C35424C-6189-B84E-AA34-B4392CC1D0C0}" type="slidenum">
              <a:rPr lang="fr-FR" smtClean="0"/>
              <a:t>‹#›</a:t>
            </a:fld>
            <a:endParaRPr lang="fr-FR"/>
          </a:p>
        </p:txBody>
      </p:sp>
    </p:spTree>
    <p:extLst>
      <p:ext uri="{BB962C8B-B14F-4D97-AF65-F5344CB8AC3E}">
        <p14:creationId xmlns:p14="http://schemas.microsoft.com/office/powerpoint/2010/main" val="2534644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2FC02C-061D-B845-B6E0-ECD102FB76E8}" type="datetimeFigureOut">
              <a:rPr lang="fr-FR" smtClean="0"/>
              <a:t>16/02/2018</a:t>
            </a:fld>
            <a:endParaRPr lang="fr-FR"/>
          </a:p>
        </p:txBody>
      </p:sp>
      <p:sp>
        <p:nvSpPr>
          <p:cNvPr id="3" name="Footer Placeholder 2"/>
          <p:cNvSpPr>
            <a:spLocks noGrp="1"/>
          </p:cNvSpPr>
          <p:nvPr>
            <p:ph type="ftr" sz="quarter" idx="11"/>
          </p:nvPr>
        </p:nvSpPr>
        <p:spPr/>
        <p:txBody>
          <a:bodyPr/>
          <a:lstStyle/>
          <a:p>
            <a:endParaRPr lang="fr-FR"/>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7C35424C-6189-B84E-AA34-B4392CC1D0C0}" type="slidenum">
              <a:rPr lang="fr-FR" smtClean="0"/>
              <a:t>‹#›</a:t>
            </a:fld>
            <a:endParaRPr lang="fr-FR"/>
          </a:p>
        </p:txBody>
      </p:sp>
    </p:spTree>
    <p:extLst>
      <p:ext uri="{BB962C8B-B14F-4D97-AF65-F5344CB8AC3E}">
        <p14:creationId xmlns:p14="http://schemas.microsoft.com/office/powerpoint/2010/main" val="281527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7A2FC02C-061D-B845-B6E0-ECD102FB76E8}" type="datetimeFigureOut">
              <a:rPr lang="fr-FR" smtClean="0"/>
              <a:t>16/02/2018</a:t>
            </a:fld>
            <a:endParaRPr lang="fr-FR"/>
          </a:p>
        </p:txBody>
      </p:sp>
      <p:sp>
        <p:nvSpPr>
          <p:cNvPr id="6" name="Footer Placeholder 5"/>
          <p:cNvSpPr>
            <a:spLocks noGrp="1"/>
          </p:cNvSpPr>
          <p:nvPr>
            <p:ph type="ftr" sz="quarter" idx="11"/>
          </p:nvPr>
        </p:nvSpPr>
        <p:spPr/>
        <p:txBody>
          <a:bodyPr/>
          <a:lstStyle/>
          <a:p>
            <a:endParaRPr lang="fr-F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7C35424C-6189-B84E-AA34-B4392CC1D0C0}" type="slidenum">
              <a:rPr lang="fr-FR" smtClean="0"/>
              <a:t>‹#›</a:t>
            </a:fld>
            <a:endParaRPr lang="fr-FR"/>
          </a:p>
        </p:txBody>
      </p:sp>
    </p:spTree>
    <p:extLst>
      <p:ext uri="{BB962C8B-B14F-4D97-AF65-F5344CB8AC3E}">
        <p14:creationId xmlns:p14="http://schemas.microsoft.com/office/powerpoint/2010/main" val="4040246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7A2FC02C-061D-B845-B6E0-ECD102FB76E8}" type="datetimeFigureOut">
              <a:rPr lang="fr-FR" smtClean="0"/>
              <a:t>16/02/2018</a:t>
            </a:fld>
            <a:endParaRPr lang="fr-FR"/>
          </a:p>
        </p:txBody>
      </p:sp>
      <p:sp>
        <p:nvSpPr>
          <p:cNvPr id="6" name="Footer Placeholder 5"/>
          <p:cNvSpPr>
            <a:spLocks noGrp="1"/>
          </p:cNvSpPr>
          <p:nvPr>
            <p:ph type="ftr" sz="quarter" idx="11"/>
          </p:nvPr>
        </p:nvSpPr>
        <p:spPr/>
        <p:txBody>
          <a:bodyPr/>
          <a:lstStyle/>
          <a:p>
            <a:endParaRPr lang="fr-F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7C35424C-6189-B84E-AA34-B4392CC1D0C0}" type="slidenum">
              <a:rPr lang="fr-FR" smtClean="0"/>
              <a:t>‹#›</a:t>
            </a:fld>
            <a:endParaRPr lang="fr-FR"/>
          </a:p>
        </p:txBody>
      </p:sp>
    </p:spTree>
    <p:extLst>
      <p:ext uri="{BB962C8B-B14F-4D97-AF65-F5344CB8AC3E}">
        <p14:creationId xmlns:p14="http://schemas.microsoft.com/office/powerpoint/2010/main" val="3531028276"/>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7A2FC02C-061D-B845-B6E0-ECD102FB76E8}" type="datetimeFigureOut">
              <a:rPr lang="fr-FR" smtClean="0"/>
              <a:t>16/02/2018</a:t>
            </a:fld>
            <a:endParaRPr lang="fr-F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7C35424C-6189-B84E-AA34-B4392CC1D0C0}" type="slidenum">
              <a:rPr lang="fr-FR" smtClean="0"/>
              <a:t>‹#›</a:t>
            </a:fld>
            <a:endParaRPr lang="fr-FR"/>
          </a:p>
        </p:txBody>
      </p:sp>
    </p:spTree>
    <p:extLst>
      <p:ext uri="{BB962C8B-B14F-4D97-AF65-F5344CB8AC3E}">
        <p14:creationId xmlns:p14="http://schemas.microsoft.com/office/powerpoint/2010/main" val="4028917542"/>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 id="2147483833" r:id="rId12"/>
    <p:sldLayoutId id="2147483834" r:id="rId13"/>
    <p:sldLayoutId id="2147483835" r:id="rId14"/>
    <p:sldLayoutId id="2147483836" r:id="rId15"/>
    <p:sldLayoutId id="2147483837" r:id="rId16"/>
    <p:sldLayoutId id="2147483839" r:id="rId17"/>
    <p:sldLayoutId id="2147483840" r:id="rId18"/>
    <p:sldLayoutId id="2147483841" r:id="rId19"/>
    <p:sldLayoutId id="2147483664" r:id="rId20"/>
    <p:sldLayoutId id="2147483662" r:id="rId21"/>
    <p:sldLayoutId id="2147483678" r:id="rId22"/>
    <p:sldLayoutId id="2147483681" r:id="rId23"/>
    <p:sldLayoutId id="2147483680" r:id="rId24"/>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10.tiff"/><Relationship Id="rId1" Type="http://schemas.openxmlformats.org/officeDocument/2006/relationships/slideLayout" Target="../slideLayouts/slideLayout20.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2.xml"/><Relationship Id="rId3" Type="http://schemas.openxmlformats.org/officeDocument/2006/relationships/image" Target="../media/image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1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3.xml"/><Relationship Id="rId3" Type="http://schemas.openxmlformats.org/officeDocument/2006/relationships/image" Target="../media/image1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4.xml"/><Relationship Id="rId3" Type="http://schemas.openxmlformats.org/officeDocument/2006/relationships/image" Target="../media/image1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5.xml"/><Relationship Id="rId3" Type="http://schemas.openxmlformats.org/officeDocument/2006/relationships/image" Target="../media/image1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xml"/><Relationship Id="rId3" Type="http://schemas.openxmlformats.org/officeDocument/2006/relationships/image" Target="../media/image2.tiff"/></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19.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4.xml"/><Relationship Id="rId3" Type="http://schemas.openxmlformats.org/officeDocument/2006/relationships/image" Target="../media/image3.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5.xml"/><Relationship Id="rId3" Type="http://schemas.openxmlformats.org/officeDocument/2006/relationships/image" Target="../media/image4.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8.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idx="1"/>
          </p:nvPr>
        </p:nvSpPr>
        <p:spPr/>
        <p:txBody>
          <a:bodyPr anchor="ctr">
            <a:normAutofit/>
          </a:bodyPr>
          <a:lstStyle/>
          <a:p>
            <a:pPr algn="ctr"/>
            <a:endParaRPr lang="fr-FR" sz="3600" b="1" dirty="0">
              <a:latin typeface="Calibri" charset="0"/>
              <a:ea typeface="Calibri" charset="0"/>
              <a:cs typeface="Calibri" charset="0"/>
            </a:endParaRPr>
          </a:p>
          <a:p>
            <a:pPr algn="ctr"/>
            <a:r>
              <a:rPr lang="fr-FR" sz="3600" b="1" dirty="0">
                <a:latin typeface="Calibri" charset="0"/>
                <a:ea typeface="Calibri" charset="0"/>
                <a:cs typeface="Calibri" charset="0"/>
              </a:rPr>
              <a:t>Le membre de droit </a:t>
            </a:r>
          </a:p>
          <a:p>
            <a:pPr algn="ctr"/>
            <a:r>
              <a:rPr lang="fr-FR" sz="3600" b="1" dirty="0">
                <a:latin typeface="Calibri" charset="0"/>
                <a:ea typeface="Calibri" charset="0"/>
                <a:cs typeface="Calibri" charset="0"/>
              </a:rPr>
              <a:t>Président de l’Udogec</a:t>
            </a:r>
          </a:p>
          <a:p>
            <a:pPr algn="ctr"/>
            <a:endParaRPr lang="fr-FR" sz="3600" b="1" dirty="0">
              <a:latin typeface="Calibri" charset="0"/>
              <a:ea typeface="Calibri" charset="0"/>
              <a:cs typeface="Calibri" charset="0"/>
            </a:endParaRPr>
          </a:p>
          <a:p>
            <a:pPr algn="ctr"/>
            <a:endParaRPr lang="fr-FR" sz="3600" b="1" dirty="0">
              <a:latin typeface="Calibri" charset="0"/>
              <a:ea typeface="Calibri" charset="0"/>
              <a:cs typeface="Calibri" charset="0"/>
            </a:endParaRPr>
          </a:p>
        </p:txBody>
      </p:sp>
      <p:sp>
        <p:nvSpPr>
          <p:cNvPr id="3" name="Titre 2"/>
          <p:cNvSpPr>
            <a:spLocks noGrp="1"/>
          </p:cNvSpPr>
          <p:nvPr>
            <p:ph type="title"/>
          </p:nvPr>
        </p:nvSpPr>
        <p:spPr/>
        <p:txBody>
          <a:bodyPr anchor="ctr"/>
          <a:lstStyle/>
          <a:p>
            <a:pPr algn="ctr"/>
            <a:r>
              <a:rPr lang="fr-FR" dirty="0">
                <a:latin typeface="Calibri" charset="0"/>
                <a:ea typeface="Calibri" charset="0"/>
                <a:cs typeface="Calibri" charset="0"/>
              </a:rPr>
              <a:t>Janvier 2018</a:t>
            </a:r>
          </a:p>
        </p:txBody>
      </p:sp>
    </p:spTree>
    <p:extLst>
      <p:ext uri="{BB962C8B-B14F-4D97-AF65-F5344CB8AC3E}">
        <p14:creationId xmlns:p14="http://schemas.microsoft.com/office/powerpoint/2010/main" val="23916583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riangle 1"/>
          <p:cNvSpPr/>
          <p:nvPr/>
        </p:nvSpPr>
        <p:spPr>
          <a:xfrm>
            <a:off x="3108960" y="2831690"/>
            <a:ext cx="2911443" cy="2598440"/>
          </a:xfrm>
          <a:prstGeom prst="triangle">
            <a:avLst>
              <a:gd name="adj" fmla="val 46562"/>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Ellipse 12"/>
          <p:cNvSpPr/>
          <p:nvPr/>
        </p:nvSpPr>
        <p:spPr>
          <a:xfrm>
            <a:off x="797540" y="4398263"/>
            <a:ext cx="2180489" cy="1378173"/>
          </a:xfrm>
          <a:prstGeom prst="ellipse">
            <a:avLst/>
          </a:prstGeom>
          <a:solidFill>
            <a:srgbClr val="67C9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a:latin typeface="Calibri" charset="0"/>
                <a:ea typeface="Calibri" charset="0"/>
                <a:cs typeface="Calibri" charset="0"/>
              </a:rPr>
              <a:t>Un membre à part entière de l’</a:t>
            </a:r>
            <a:r>
              <a:rPr lang="fr-FR" b="1" dirty="0" err="1">
                <a:latin typeface="Calibri" charset="0"/>
                <a:ea typeface="Calibri" charset="0"/>
                <a:cs typeface="Calibri" charset="0"/>
              </a:rPr>
              <a:t>Ogec</a:t>
            </a:r>
            <a:endParaRPr lang="fr-FR" b="1" dirty="0">
              <a:latin typeface="Calibri" charset="0"/>
              <a:ea typeface="Calibri" charset="0"/>
              <a:cs typeface="Calibri" charset="0"/>
            </a:endParaRPr>
          </a:p>
        </p:txBody>
      </p:sp>
      <p:sp>
        <p:nvSpPr>
          <p:cNvPr id="14" name="Ellipse 13"/>
          <p:cNvSpPr/>
          <p:nvPr/>
        </p:nvSpPr>
        <p:spPr>
          <a:xfrm>
            <a:off x="6151334" y="4398262"/>
            <a:ext cx="2383433" cy="1378173"/>
          </a:xfrm>
          <a:prstGeom prst="ellipse">
            <a:avLst/>
          </a:prstGeom>
          <a:solidFill>
            <a:srgbClr val="00A9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a:latin typeface="Calibri" charset="0"/>
                <a:ea typeface="Calibri" charset="0"/>
                <a:cs typeface="Calibri" charset="0"/>
              </a:rPr>
              <a:t>Une courroie de transmission institutionnelle</a:t>
            </a:r>
          </a:p>
        </p:txBody>
      </p:sp>
      <p:sp>
        <p:nvSpPr>
          <p:cNvPr id="18" name="Ellipse 17"/>
          <p:cNvSpPr/>
          <p:nvPr/>
        </p:nvSpPr>
        <p:spPr>
          <a:xfrm>
            <a:off x="3528303" y="1452254"/>
            <a:ext cx="1872417" cy="1327355"/>
          </a:xfrm>
          <a:prstGeom prst="ellipse">
            <a:avLst/>
          </a:prstGeom>
          <a:solidFill>
            <a:srgbClr val="45C6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a:latin typeface="Calibri" charset="0"/>
                <a:ea typeface="Calibri" charset="0"/>
                <a:cs typeface="Calibri" charset="0"/>
              </a:rPr>
              <a:t>Représente le président de l’Udogec</a:t>
            </a:r>
          </a:p>
        </p:txBody>
      </p:sp>
      <p:sp>
        <p:nvSpPr>
          <p:cNvPr id="3" name="Titre 2"/>
          <p:cNvSpPr>
            <a:spLocks noGrp="1"/>
          </p:cNvSpPr>
          <p:nvPr>
            <p:ph type="title"/>
          </p:nvPr>
        </p:nvSpPr>
        <p:spPr>
          <a:xfrm>
            <a:off x="329259" y="548679"/>
            <a:ext cx="8494887" cy="851495"/>
          </a:xfrm>
        </p:spPr>
        <p:txBody>
          <a:bodyPr/>
          <a:lstStyle/>
          <a:p>
            <a:r>
              <a:rPr lang="fr-FR" b="1" dirty="0">
                <a:latin typeface="Calibri" charset="0"/>
                <a:ea typeface="Calibri" charset="0"/>
                <a:cs typeface="Calibri" charset="0"/>
              </a:rPr>
              <a:t>LES FONDAMENTAUX DU membre de droit mandaté</a:t>
            </a:r>
            <a:r>
              <a:rPr lang="fr-FR" dirty="0">
                <a:latin typeface="Calibri" charset="0"/>
                <a:ea typeface="Calibri" charset="0"/>
                <a:cs typeface="Calibri" charset="0"/>
              </a:rPr>
              <a:t/>
            </a:r>
            <a:br>
              <a:rPr lang="fr-FR" dirty="0">
                <a:latin typeface="Calibri" charset="0"/>
                <a:ea typeface="Calibri" charset="0"/>
                <a:cs typeface="Calibri" charset="0"/>
              </a:rPr>
            </a:br>
            <a:endParaRPr lang="fr-FR" dirty="0">
              <a:latin typeface="Calibri" charset="0"/>
              <a:ea typeface="Calibri" charset="0"/>
              <a:cs typeface="Calibri" charset="0"/>
            </a:endParaRPr>
          </a:p>
        </p:txBody>
      </p:sp>
    </p:spTree>
    <p:extLst>
      <p:ext uri="{BB962C8B-B14F-4D97-AF65-F5344CB8AC3E}">
        <p14:creationId xmlns:p14="http://schemas.microsoft.com/office/powerpoint/2010/main" val="1872910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ZoneTexte 16"/>
          <p:cNvSpPr txBox="1"/>
          <p:nvPr/>
        </p:nvSpPr>
        <p:spPr>
          <a:xfrm>
            <a:off x="604684" y="1370266"/>
            <a:ext cx="8219462" cy="707886"/>
          </a:xfrm>
          <a:prstGeom prst="rect">
            <a:avLst/>
          </a:prstGeom>
          <a:noFill/>
        </p:spPr>
        <p:txBody>
          <a:bodyPr wrap="square" rtlCol="0" anchor="t">
            <a:spAutoFit/>
          </a:bodyPr>
          <a:lstStyle/>
          <a:p>
            <a:pPr algn="just"/>
            <a:r>
              <a:rPr lang="fr-FR" sz="2000" dirty="0">
                <a:solidFill>
                  <a:srgbClr val="00A9C2"/>
                </a:solidFill>
                <a:latin typeface="Calibri" charset="0"/>
                <a:ea typeface="Calibri" charset="0"/>
                <a:cs typeface="Calibri" charset="0"/>
              </a:rPr>
              <a:t>Un administrateur de l’OGEC qui prend part aux débats et vote les décisions au service du projet éducatif</a:t>
            </a:r>
          </a:p>
        </p:txBody>
      </p:sp>
      <p:sp>
        <p:nvSpPr>
          <p:cNvPr id="8" name="ZoneTexte 7"/>
          <p:cNvSpPr txBox="1"/>
          <p:nvPr/>
        </p:nvSpPr>
        <p:spPr>
          <a:xfrm>
            <a:off x="3510116" y="2447778"/>
            <a:ext cx="5137050" cy="4093428"/>
          </a:xfrm>
          <a:prstGeom prst="rect">
            <a:avLst/>
          </a:prstGeom>
          <a:noFill/>
        </p:spPr>
        <p:txBody>
          <a:bodyPr wrap="square" rtlCol="0" anchor="t">
            <a:spAutoFit/>
          </a:bodyPr>
          <a:lstStyle/>
          <a:p>
            <a:pPr marL="742950" lvl="1" indent="-285750" algn="just">
              <a:buFont typeface="Arial" panose="020B0604020202020204" pitchFamily="34" charset="0"/>
              <a:buChar char="•"/>
            </a:pPr>
            <a:r>
              <a:rPr lang="fr-FR" sz="1600" dirty="0">
                <a:latin typeface="Calibri" charset="0"/>
                <a:ea typeface="Calibri" charset="0"/>
                <a:cs typeface="Calibri" charset="0"/>
              </a:rPr>
              <a:t> </a:t>
            </a:r>
            <a:r>
              <a:rPr lang="fr-FR" sz="2000" dirty="0">
                <a:latin typeface="Calibri" charset="0"/>
                <a:ea typeface="Calibri" charset="0"/>
                <a:cs typeface="Calibri" charset="0"/>
              </a:rPr>
              <a:t>Il est convoqué aux réunions (CA, AG), les convocations sont aussi adressées à l’Udogec.</a:t>
            </a:r>
          </a:p>
          <a:p>
            <a:pPr lvl="1" algn="just"/>
            <a:endParaRPr lang="fr-FR" sz="2000" dirty="0">
              <a:latin typeface="Calibri" charset="0"/>
              <a:ea typeface="Calibri" charset="0"/>
              <a:cs typeface="Calibri" charset="0"/>
            </a:endParaRPr>
          </a:p>
          <a:p>
            <a:pPr marL="742950" lvl="1" indent="-285750" algn="just">
              <a:buFont typeface="Arial" panose="020B0604020202020204" pitchFamily="34" charset="0"/>
              <a:buChar char="•"/>
            </a:pPr>
            <a:r>
              <a:rPr lang="fr-FR" sz="2000" dirty="0">
                <a:latin typeface="Calibri" charset="0"/>
                <a:ea typeface="Calibri" charset="0"/>
                <a:cs typeface="Calibri" charset="0"/>
              </a:rPr>
              <a:t>Il dispose des informations nécessaires (de préférence en amont des réunions) pour se forger un avis éclairé,</a:t>
            </a:r>
          </a:p>
          <a:p>
            <a:pPr lvl="1" algn="just"/>
            <a:endParaRPr lang="fr-FR" sz="2000" dirty="0">
              <a:latin typeface="Calibri" charset="0"/>
              <a:ea typeface="Calibri" charset="0"/>
              <a:cs typeface="Calibri" charset="0"/>
            </a:endParaRPr>
          </a:p>
          <a:p>
            <a:pPr marL="742950" lvl="1" indent="-285750" algn="just">
              <a:buFont typeface="Arial" panose="020B0604020202020204" pitchFamily="34" charset="0"/>
              <a:buChar char="•"/>
            </a:pPr>
            <a:r>
              <a:rPr lang="fr-FR" sz="2000" dirty="0">
                <a:latin typeface="Calibri" charset="0"/>
                <a:ea typeface="Calibri" charset="0"/>
                <a:cs typeface="Calibri" charset="0"/>
              </a:rPr>
              <a:t>Il est sensible au fonctionnement de l'OGEC conformément à ses statuts, au projet de l'établissement et dans le cadre des règles de l'Enseignement catholique.</a:t>
            </a:r>
          </a:p>
        </p:txBody>
      </p:sp>
      <p:pic>
        <p:nvPicPr>
          <p:cNvPr id="11" name="Image 10"/>
          <p:cNvPicPr>
            <a:picLocks noChangeAspect="1"/>
          </p:cNvPicPr>
          <p:nvPr/>
        </p:nvPicPr>
        <p:blipFill>
          <a:blip r:embed="rId3"/>
          <a:stretch>
            <a:fillRect/>
          </a:stretch>
        </p:blipFill>
        <p:spPr>
          <a:xfrm>
            <a:off x="1535996" y="4157797"/>
            <a:ext cx="1188309" cy="1188309"/>
          </a:xfrm>
          <a:prstGeom prst="rect">
            <a:avLst/>
          </a:prstGeom>
        </p:spPr>
      </p:pic>
      <p:sp>
        <p:nvSpPr>
          <p:cNvPr id="12" name="ZoneTexte 11"/>
          <p:cNvSpPr txBox="1"/>
          <p:nvPr/>
        </p:nvSpPr>
        <p:spPr>
          <a:xfrm>
            <a:off x="604684" y="2447778"/>
            <a:ext cx="2905432" cy="707886"/>
          </a:xfrm>
          <a:prstGeom prst="rect">
            <a:avLst/>
          </a:prstGeom>
          <a:noFill/>
        </p:spPr>
        <p:txBody>
          <a:bodyPr wrap="square" rtlCol="0" anchor="t">
            <a:spAutoFit/>
          </a:bodyPr>
          <a:lstStyle/>
          <a:p>
            <a:pPr algn="just"/>
            <a:r>
              <a:rPr lang="fr-FR" sz="2000" dirty="0">
                <a:latin typeface="Calibri" charset="0"/>
                <a:ea typeface="Calibri" charset="0"/>
                <a:cs typeface="Calibri" charset="0"/>
              </a:rPr>
              <a:t>Comme tout membre de l’OGEC :</a:t>
            </a:r>
          </a:p>
        </p:txBody>
      </p:sp>
      <p:sp>
        <p:nvSpPr>
          <p:cNvPr id="2" name="Titre 1"/>
          <p:cNvSpPr>
            <a:spLocks noGrp="1"/>
          </p:cNvSpPr>
          <p:nvPr>
            <p:ph type="title"/>
          </p:nvPr>
        </p:nvSpPr>
        <p:spPr>
          <a:xfrm>
            <a:off x="329259" y="368133"/>
            <a:ext cx="8494887" cy="883053"/>
          </a:xfrm>
        </p:spPr>
        <p:txBody>
          <a:bodyPr/>
          <a:lstStyle/>
          <a:p>
            <a:r>
              <a:rPr lang="fr-FR" b="1" dirty="0">
                <a:latin typeface="Calibri" charset="0"/>
                <a:ea typeface="Calibri" charset="0"/>
                <a:cs typeface="Calibri" charset="0"/>
              </a:rPr>
              <a:t>Le président de l’Udogec : un MEMBRE À PART ENTIÈRE DE L’OGEC</a:t>
            </a:r>
            <a:r>
              <a:rPr lang="fr-FR" dirty="0">
                <a:latin typeface="Calibri" charset="0"/>
                <a:ea typeface="Calibri" charset="0"/>
                <a:cs typeface="Calibri" charset="0"/>
              </a:rPr>
              <a:t/>
            </a:r>
            <a:br>
              <a:rPr lang="fr-FR" dirty="0">
                <a:latin typeface="Calibri" charset="0"/>
                <a:ea typeface="Calibri" charset="0"/>
                <a:cs typeface="Calibri" charset="0"/>
              </a:rPr>
            </a:br>
            <a:endParaRPr lang="fr-FR" dirty="0">
              <a:latin typeface="Calibri" charset="0"/>
              <a:ea typeface="Calibri" charset="0"/>
              <a:cs typeface="Calibri" charset="0"/>
            </a:endParaRPr>
          </a:p>
        </p:txBody>
      </p:sp>
    </p:spTree>
    <p:extLst>
      <p:ext uri="{BB962C8B-B14F-4D97-AF65-F5344CB8AC3E}">
        <p14:creationId xmlns:p14="http://schemas.microsoft.com/office/powerpoint/2010/main" val="1332070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fade">
                                      <p:cBhvr>
                                        <p:cTn id="18" dur="500"/>
                                        <p:tgtEl>
                                          <p:spTgt spid="8">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Effect transition="in" filter="fade">
                                      <p:cBhvr>
                                        <p:cTn id="23" dur="500"/>
                                        <p:tgtEl>
                                          <p:spTgt spid="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Effect transition="in" filter="fade">
                                      <p:cBhvr>
                                        <p:cTn id="28"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uiExpand="1" build="p"/>
      <p:bldP spid="8" grpId="0" build="p" bldLvl="2"/>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1762247" y="1524580"/>
            <a:ext cx="6939687" cy="830997"/>
          </a:xfrm>
          <a:prstGeom prst="rect">
            <a:avLst/>
          </a:prstGeom>
          <a:noFill/>
        </p:spPr>
        <p:txBody>
          <a:bodyPr wrap="square" rtlCol="0" anchor="t">
            <a:spAutoFit/>
          </a:bodyPr>
          <a:lstStyle/>
          <a:p>
            <a:pPr algn="just"/>
            <a:r>
              <a:rPr lang="fr-FR" sz="2400" dirty="0">
                <a:solidFill>
                  <a:srgbClr val="00A9C2"/>
                </a:solidFill>
                <a:latin typeface="Calibri" charset="0"/>
                <a:ea typeface="Calibri" charset="0"/>
                <a:cs typeface="Calibri" charset="0"/>
              </a:rPr>
              <a:t>Il incarne une dynamique de proximité entre l’</a:t>
            </a:r>
            <a:r>
              <a:rPr lang="fr-FR" sz="2400" dirty="0" err="1">
                <a:solidFill>
                  <a:srgbClr val="00A9C2"/>
                </a:solidFill>
                <a:latin typeface="Calibri" charset="0"/>
                <a:ea typeface="Calibri" charset="0"/>
                <a:cs typeface="Calibri" charset="0"/>
              </a:rPr>
              <a:t>Ogec</a:t>
            </a:r>
            <a:r>
              <a:rPr lang="fr-FR" sz="2400" dirty="0">
                <a:solidFill>
                  <a:srgbClr val="00A9C2"/>
                </a:solidFill>
                <a:latin typeface="Calibri" charset="0"/>
                <a:ea typeface="Calibri" charset="0"/>
                <a:cs typeface="Calibri" charset="0"/>
              </a:rPr>
              <a:t> et l’union départementale :</a:t>
            </a: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423" y="2697533"/>
            <a:ext cx="1419738" cy="1448581"/>
          </a:xfrm>
          <a:prstGeom prst="rect">
            <a:avLst/>
          </a:prstGeom>
        </p:spPr>
      </p:pic>
      <p:pic>
        <p:nvPicPr>
          <p:cNvPr id="3" name="Image 2"/>
          <p:cNvPicPr>
            <a:picLocks noChangeAspect="1"/>
          </p:cNvPicPr>
          <p:nvPr/>
        </p:nvPicPr>
        <p:blipFill>
          <a:blip r:embed="rId4"/>
          <a:stretch>
            <a:fillRect/>
          </a:stretch>
        </p:blipFill>
        <p:spPr>
          <a:xfrm>
            <a:off x="262423" y="4461663"/>
            <a:ext cx="1490442" cy="1337888"/>
          </a:xfrm>
          <a:prstGeom prst="rect">
            <a:avLst/>
          </a:prstGeom>
        </p:spPr>
      </p:pic>
      <p:sp>
        <p:nvSpPr>
          <p:cNvPr id="12" name="ZoneTexte 11"/>
          <p:cNvSpPr txBox="1"/>
          <p:nvPr/>
        </p:nvSpPr>
        <p:spPr>
          <a:xfrm>
            <a:off x="2293495" y="2697534"/>
            <a:ext cx="6408440" cy="2862322"/>
          </a:xfrm>
          <a:prstGeom prst="rect">
            <a:avLst/>
          </a:prstGeom>
          <a:noFill/>
        </p:spPr>
        <p:txBody>
          <a:bodyPr wrap="square" rtlCol="0" anchor="t">
            <a:spAutoFit/>
          </a:bodyPr>
          <a:lstStyle/>
          <a:p>
            <a:pPr marL="914400" lvl="1" indent="-457200" algn="just">
              <a:buFont typeface="+mj-lt"/>
              <a:buAutoNum type="arabicPeriod"/>
            </a:pPr>
            <a:r>
              <a:rPr lang="fr-FR" sz="2000" b="1" dirty="0">
                <a:latin typeface="Calibri" charset="0"/>
                <a:ea typeface="Calibri" charset="0"/>
                <a:cs typeface="Calibri" charset="0"/>
              </a:rPr>
              <a:t>L’écoute </a:t>
            </a:r>
            <a:r>
              <a:rPr lang="fr-FR" sz="2000" dirty="0">
                <a:latin typeface="Calibri" charset="0"/>
                <a:ea typeface="Calibri" charset="0"/>
                <a:cs typeface="Calibri" charset="0"/>
              </a:rPr>
              <a:t>: il remonte les préoccupations et attentes exprimées de l’Ogec à l’Udogec pour améliorer les pratiques et défendre les intérêts liés à la gestion de l’établissement dans la politique diocésaine, régionale, nationale.</a:t>
            </a:r>
            <a:r>
              <a:rPr lang="fr-FR" sz="2000" b="1" dirty="0">
                <a:latin typeface="Calibri" charset="0"/>
                <a:ea typeface="Calibri" charset="0"/>
                <a:cs typeface="Calibri" charset="0"/>
              </a:rPr>
              <a:t> </a:t>
            </a:r>
          </a:p>
          <a:p>
            <a:pPr marL="914400" lvl="1" indent="-457200" algn="just">
              <a:buFont typeface="+mj-lt"/>
              <a:buAutoNum type="arabicPeriod"/>
            </a:pPr>
            <a:endParaRPr lang="fr-FR" sz="2000" b="1" dirty="0">
              <a:latin typeface="Calibri" charset="0"/>
              <a:ea typeface="Calibri" charset="0"/>
              <a:cs typeface="Calibri" charset="0"/>
            </a:endParaRPr>
          </a:p>
          <a:p>
            <a:pPr marL="914400" lvl="1" indent="-457200" algn="just">
              <a:buFont typeface="+mj-lt"/>
              <a:buAutoNum type="arabicPeriod"/>
            </a:pPr>
            <a:r>
              <a:rPr lang="fr-FR" sz="2000" b="1" dirty="0">
                <a:latin typeface="Calibri" charset="0"/>
                <a:ea typeface="Calibri" charset="0"/>
                <a:cs typeface="Calibri" charset="0"/>
              </a:rPr>
              <a:t>La parole </a:t>
            </a:r>
            <a:r>
              <a:rPr lang="fr-FR" sz="2000" dirty="0">
                <a:latin typeface="Calibri" charset="0"/>
                <a:ea typeface="Calibri" charset="0"/>
                <a:cs typeface="Calibri" charset="0"/>
              </a:rPr>
              <a:t>: il transmet les messages institutionnels et les informations de la vie du réseau (formations, événements, communications).</a:t>
            </a:r>
          </a:p>
        </p:txBody>
      </p:sp>
      <p:sp>
        <p:nvSpPr>
          <p:cNvPr id="4" name="Titre 3"/>
          <p:cNvSpPr>
            <a:spLocks noGrp="1"/>
          </p:cNvSpPr>
          <p:nvPr>
            <p:ph type="title"/>
          </p:nvPr>
        </p:nvSpPr>
        <p:spPr>
          <a:xfrm>
            <a:off x="2068643" y="179882"/>
            <a:ext cx="6755504" cy="1071304"/>
          </a:xfrm>
        </p:spPr>
        <p:txBody>
          <a:bodyPr/>
          <a:lstStyle/>
          <a:p>
            <a:r>
              <a:rPr lang="fr-FR" b="1" dirty="0">
                <a:latin typeface="Calibri" charset="0"/>
                <a:ea typeface="Calibri" charset="0"/>
                <a:cs typeface="Calibri" charset="0"/>
              </a:rPr>
              <a:t>UNE COURROIE DE TRANSMISSION Fédérative</a:t>
            </a:r>
            <a:br>
              <a:rPr lang="fr-FR" b="1" dirty="0">
                <a:latin typeface="Calibri" charset="0"/>
                <a:ea typeface="Calibri" charset="0"/>
                <a:cs typeface="Calibri" charset="0"/>
              </a:rPr>
            </a:br>
            <a:endParaRPr lang="fr-FR" dirty="0">
              <a:latin typeface="Calibri" charset="0"/>
              <a:ea typeface="Calibri" charset="0"/>
              <a:cs typeface="Calibri" charset="0"/>
            </a:endParaRPr>
          </a:p>
        </p:txBody>
      </p:sp>
    </p:spTree>
    <p:extLst>
      <p:ext uri="{BB962C8B-B14F-4D97-AF65-F5344CB8AC3E}">
        <p14:creationId xmlns:p14="http://schemas.microsoft.com/office/powerpoint/2010/main" val="515700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1631853" y="2792798"/>
            <a:ext cx="7192294" cy="2677656"/>
          </a:xfrm>
          <a:prstGeom prst="rect">
            <a:avLst/>
          </a:prstGeom>
          <a:noFill/>
        </p:spPr>
        <p:txBody>
          <a:bodyPr wrap="square" rtlCol="0" anchor="t">
            <a:spAutoFit/>
          </a:bodyPr>
          <a:lstStyle/>
          <a:p>
            <a:pPr lvl="7" algn="just"/>
            <a:r>
              <a:rPr lang="fr-FR" sz="2800" dirty="0">
                <a:latin typeface="Calibri" charset="0"/>
                <a:ea typeface="Calibri" charset="0"/>
                <a:cs typeface="Calibri" charset="0"/>
              </a:rPr>
              <a:t>Expertises</a:t>
            </a:r>
          </a:p>
          <a:p>
            <a:pPr lvl="7" algn="just"/>
            <a:r>
              <a:rPr lang="fr-FR" sz="2800" dirty="0">
                <a:latin typeface="Calibri" charset="0"/>
                <a:ea typeface="Calibri" charset="0"/>
                <a:cs typeface="Calibri" charset="0"/>
              </a:rPr>
              <a:t>Accompagnement</a:t>
            </a:r>
          </a:p>
          <a:p>
            <a:pPr lvl="7" algn="just"/>
            <a:r>
              <a:rPr lang="is-IS" sz="2800" dirty="0">
                <a:latin typeface="Calibri" charset="0"/>
                <a:ea typeface="Calibri" charset="0"/>
                <a:cs typeface="Calibri" charset="0"/>
              </a:rPr>
              <a:t>Diagnostics</a:t>
            </a:r>
          </a:p>
          <a:p>
            <a:pPr lvl="7" algn="just"/>
            <a:r>
              <a:rPr lang="fr-FR" sz="2800" dirty="0">
                <a:latin typeface="Calibri" charset="0"/>
                <a:ea typeface="Calibri" charset="0"/>
                <a:cs typeface="Calibri" charset="0"/>
              </a:rPr>
              <a:t>Documentation</a:t>
            </a:r>
          </a:p>
          <a:p>
            <a:pPr lvl="7" algn="just"/>
            <a:r>
              <a:rPr lang="is-IS" sz="2800" dirty="0">
                <a:latin typeface="Calibri" charset="0"/>
                <a:ea typeface="Calibri" charset="0"/>
                <a:cs typeface="Calibri" charset="0"/>
              </a:rPr>
              <a:t>Formation</a:t>
            </a:r>
          </a:p>
          <a:p>
            <a:pPr lvl="7" algn="just"/>
            <a:endParaRPr lang="is-IS" sz="2800" dirty="0">
              <a:latin typeface="Calibri" charset="0"/>
              <a:ea typeface="Calibri" charset="0"/>
              <a:cs typeface="Calibri" charset="0"/>
            </a:endParaRPr>
          </a:p>
        </p:txBody>
      </p:sp>
      <p:sp>
        <p:nvSpPr>
          <p:cNvPr id="12" name="Titre 11"/>
          <p:cNvSpPr txBox="1">
            <a:spLocks noGrp="1"/>
          </p:cNvSpPr>
          <p:nvPr>
            <p:ph type="title"/>
          </p:nvPr>
        </p:nvSpPr>
        <p:spPr>
          <a:xfrm>
            <a:off x="2203555" y="316838"/>
            <a:ext cx="6620592" cy="954107"/>
          </a:xfrm>
          <a:prstGeom prst="rect">
            <a:avLst/>
          </a:prstGeom>
          <a:noFill/>
        </p:spPr>
        <p:txBody>
          <a:bodyPr wrap="square" rtlCol="0">
            <a:spAutoFit/>
          </a:bodyPr>
          <a:lstStyle/>
          <a:p>
            <a:r>
              <a:rPr lang="fr-FR" sz="2800" b="1" dirty="0">
                <a:latin typeface="Calibri" charset="0"/>
                <a:ea typeface="Calibri" charset="0"/>
                <a:cs typeface="Calibri" charset="0"/>
              </a:rPr>
              <a:t>UNE COURROIE DE TRANSMISSION </a:t>
            </a:r>
            <a:br>
              <a:rPr lang="fr-FR" sz="2800" b="1" dirty="0">
                <a:latin typeface="Calibri" charset="0"/>
                <a:ea typeface="Calibri" charset="0"/>
                <a:cs typeface="Calibri" charset="0"/>
              </a:rPr>
            </a:br>
            <a:r>
              <a:rPr lang="fr-FR" sz="2800" b="1" dirty="0">
                <a:latin typeface="Calibri" charset="0"/>
                <a:ea typeface="Calibri" charset="0"/>
                <a:cs typeface="Calibri" charset="0"/>
              </a:rPr>
              <a:t>fédérative</a:t>
            </a:r>
            <a:endParaRPr lang="fr-FR" sz="2800" dirty="0">
              <a:solidFill>
                <a:schemeClr val="tx2">
                  <a:lumMod val="60000"/>
                  <a:lumOff val="40000"/>
                </a:schemeClr>
              </a:solidFill>
              <a:latin typeface="Calibri" charset="0"/>
              <a:ea typeface="Calibri" charset="0"/>
              <a:cs typeface="Calibri" charset="0"/>
            </a:endParaRPr>
          </a:p>
        </p:txBody>
      </p:sp>
      <p:sp>
        <p:nvSpPr>
          <p:cNvPr id="4" name="Rectangle 3"/>
          <p:cNvSpPr/>
          <p:nvPr/>
        </p:nvSpPr>
        <p:spPr>
          <a:xfrm>
            <a:off x="1791222" y="1616373"/>
            <a:ext cx="6919311" cy="830997"/>
          </a:xfrm>
          <a:prstGeom prst="rect">
            <a:avLst/>
          </a:prstGeom>
        </p:spPr>
        <p:txBody>
          <a:bodyPr wrap="square">
            <a:spAutoFit/>
          </a:bodyPr>
          <a:lstStyle/>
          <a:p>
            <a:pPr algn="just"/>
            <a:r>
              <a:rPr lang="fr-FR" sz="2400" dirty="0">
                <a:solidFill>
                  <a:srgbClr val="00A9C2"/>
                </a:solidFill>
                <a:latin typeface="Calibri" charset="0"/>
                <a:ea typeface="Calibri" charset="0"/>
                <a:cs typeface="Calibri" charset="0"/>
              </a:rPr>
              <a:t>3. Il flèche les besoins techniques et humains de l’Ogec vers les services de l’Udogec de l’Urogec :</a:t>
            </a:r>
          </a:p>
        </p:txBody>
      </p:sp>
      <p:pic>
        <p:nvPicPr>
          <p:cNvPr id="7" name="Image 6"/>
          <p:cNvPicPr>
            <a:picLocks noChangeAspect="1"/>
          </p:cNvPicPr>
          <p:nvPr/>
        </p:nvPicPr>
        <p:blipFill>
          <a:blip r:embed="rId3"/>
          <a:stretch>
            <a:fillRect/>
          </a:stretch>
        </p:blipFill>
        <p:spPr>
          <a:xfrm>
            <a:off x="249897" y="1682151"/>
            <a:ext cx="1430259" cy="1575581"/>
          </a:xfrm>
          <a:prstGeom prst="rect">
            <a:avLst/>
          </a:prstGeom>
        </p:spPr>
      </p:pic>
    </p:spTree>
    <p:extLst>
      <p:ext uri="{BB962C8B-B14F-4D97-AF65-F5344CB8AC3E}">
        <p14:creationId xmlns:p14="http://schemas.microsoft.com/office/powerpoint/2010/main" val="3394325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5"/>
          </p:nvPr>
        </p:nvSpPr>
        <p:spPr>
          <a:xfrm>
            <a:off x="1873046" y="1519084"/>
            <a:ext cx="6951102" cy="4652176"/>
          </a:xfrm>
        </p:spPr>
        <p:txBody>
          <a:bodyPr/>
          <a:lstStyle/>
          <a:p>
            <a:r>
              <a:rPr lang="fr-FR" dirty="0">
                <a:latin typeface="Calibri" charset="0"/>
                <a:ea typeface="Calibri" charset="0"/>
                <a:cs typeface="Calibri" charset="0"/>
              </a:rPr>
              <a:t> </a:t>
            </a:r>
          </a:p>
          <a:p>
            <a:r>
              <a:rPr lang="fr-FR" dirty="0">
                <a:solidFill>
                  <a:srgbClr val="00A9B4"/>
                </a:solidFill>
                <a:latin typeface="Calibri" charset="0"/>
                <a:ea typeface="Calibri" charset="0"/>
                <a:cs typeface="Calibri" charset="0"/>
              </a:rPr>
              <a:t>4. </a:t>
            </a:r>
            <a:r>
              <a:rPr lang="fr-FR" cap="none" dirty="0">
                <a:solidFill>
                  <a:srgbClr val="00A9B4"/>
                </a:solidFill>
                <a:latin typeface="Calibri" charset="0"/>
                <a:ea typeface="Calibri" charset="0"/>
                <a:cs typeface="Calibri" charset="0"/>
              </a:rPr>
              <a:t>Il informe et travaille en lien avec la DDEC, les chargés de mission, avec la tutelle congréganiste</a:t>
            </a:r>
            <a:endParaRPr lang="fr-FR" dirty="0">
              <a:solidFill>
                <a:srgbClr val="00A9B4"/>
              </a:solidFill>
              <a:latin typeface="Calibri" charset="0"/>
              <a:ea typeface="Calibri" charset="0"/>
              <a:cs typeface="Calibri" charset="0"/>
            </a:endParaRPr>
          </a:p>
        </p:txBody>
      </p:sp>
      <p:sp>
        <p:nvSpPr>
          <p:cNvPr id="4" name="Titre 3"/>
          <p:cNvSpPr>
            <a:spLocks noGrp="1"/>
          </p:cNvSpPr>
          <p:nvPr>
            <p:ph type="title"/>
          </p:nvPr>
        </p:nvSpPr>
        <p:spPr>
          <a:xfrm>
            <a:off x="1873045" y="294968"/>
            <a:ext cx="6951101" cy="956218"/>
          </a:xfrm>
        </p:spPr>
        <p:txBody>
          <a:bodyPr/>
          <a:lstStyle/>
          <a:p>
            <a:r>
              <a:rPr lang="fr-FR" dirty="0">
                <a:latin typeface="Calibri" charset="0"/>
                <a:ea typeface="Calibri" charset="0"/>
                <a:cs typeface="Calibri" charset="0"/>
              </a:rPr>
              <a:t>Une courroie de transmission institutionnelle</a:t>
            </a:r>
          </a:p>
        </p:txBody>
      </p:sp>
      <p:pic>
        <p:nvPicPr>
          <p:cNvPr id="6" name="Image 5"/>
          <p:cNvPicPr>
            <a:picLocks noChangeAspect="1"/>
          </p:cNvPicPr>
          <p:nvPr/>
        </p:nvPicPr>
        <p:blipFill>
          <a:blip r:embed="rId2"/>
          <a:stretch>
            <a:fillRect/>
          </a:stretch>
        </p:blipFill>
        <p:spPr>
          <a:xfrm>
            <a:off x="249897" y="1682151"/>
            <a:ext cx="1430259" cy="1575581"/>
          </a:xfrm>
          <a:prstGeom prst="rect">
            <a:avLst/>
          </a:prstGeom>
        </p:spPr>
      </p:pic>
    </p:spTree>
    <p:extLst>
      <p:ext uri="{BB962C8B-B14F-4D97-AF65-F5344CB8AC3E}">
        <p14:creationId xmlns:p14="http://schemas.microsoft.com/office/powerpoint/2010/main" val="788813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p:cNvSpPr>
            <a:spLocks noGrp="1"/>
          </p:cNvSpPr>
          <p:nvPr>
            <p:ph type="body" idx="1"/>
          </p:nvPr>
        </p:nvSpPr>
        <p:spPr>
          <a:xfrm>
            <a:off x="2330244" y="1651819"/>
            <a:ext cx="6493902" cy="4468761"/>
          </a:xfrm>
        </p:spPr>
        <p:txBody>
          <a:bodyPr>
            <a:normAutofit/>
          </a:bodyPr>
          <a:lstStyle/>
          <a:p>
            <a:pPr marL="285750" indent="-285750">
              <a:spcAft>
                <a:spcPts val="600"/>
              </a:spcAft>
              <a:buClr>
                <a:schemeClr val="tx1"/>
              </a:buClr>
              <a:buFont typeface="Arial" panose="020B0604020202020204" pitchFamily="34" charset="0"/>
              <a:buChar char="•"/>
            </a:pPr>
            <a:r>
              <a:rPr lang="fr-FR" sz="2400" dirty="0">
                <a:solidFill>
                  <a:schemeClr val="tx1"/>
                </a:solidFill>
                <a:latin typeface="Calibri" charset="0"/>
                <a:ea typeface="Calibri" charset="0"/>
                <a:cs typeface="Calibri" charset="0"/>
              </a:rPr>
              <a:t>Est au service de l’</a:t>
            </a:r>
            <a:r>
              <a:rPr lang="fr-FR" sz="2400" dirty="0" err="1">
                <a:solidFill>
                  <a:schemeClr val="tx1"/>
                </a:solidFill>
                <a:latin typeface="Calibri" charset="0"/>
                <a:ea typeface="Calibri" charset="0"/>
                <a:cs typeface="Calibri" charset="0"/>
              </a:rPr>
              <a:t>Ogec</a:t>
            </a:r>
            <a:endParaRPr lang="fr-FR" sz="2400" dirty="0">
              <a:solidFill>
                <a:schemeClr val="tx1"/>
              </a:solidFill>
              <a:latin typeface="Calibri" charset="0"/>
              <a:ea typeface="Calibri" charset="0"/>
              <a:cs typeface="Calibri" charset="0"/>
            </a:endParaRPr>
          </a:p>
          <a:p>
            <a:pPr marL="285750" indent="-285750">
              <a:spcAft>
                <a:spcPts val="600"/>
              </a:spcAft>
              <a:buClr>
                <a:schemeClr val="tx1"/>
              </a:buClr>
              <a:buFont typeface="Arial" panose="020B0604020202020204" pitchFamily="34" charset="0"/>
              <a:buChar char="•"/>
            </a:pPr>
            <a:r>
              <a:rPr lang="fr-FR" sz="2400" dirty="0">
                <a:solidFill>
                  <a:schemeClr val="tx1"/>
                </a:solidFill>
                <a:latin typeface="Calibri" charset="0"/>
                <a:ea typeface="Calibri" charset="0"/>
                <a:cs typeface="Calibri" charset="0"/>
              </a:rPr>
              <a:t>Apporte son expérience de gestion d’un </a:t>
            </a:r>
            <a:r>
              <a:rPr lang="fr-FR" sz="2400" dirty="0" err="1">
                <a:solidFill>
                  <a:schemeClr val="tx1"/>
                </a:solidFill>
                <a:latin typeface="Calibri" charset="0"/>
                <a:ea typeface="Calibri" charset="0"/>
                <a:cs typeface="Calibri" charset="0"/>
              </a:rPr>
              <a:t>Ogec</a:t>
            </a:r>
            <a:r>
              <a:rPr lang="fr-FR" sz="2400" dirty="0">
                <a:solidFill>
                  <a:schemeClr val="tx1"/>
                </a:solidFill>
                <a:latin typeface="Calibri" charset="0"/>
                <a:ea typeface="Calibri" charset="0"/>
                <a:cs typeface="Calibri" charset="0"/>
              </a:rPr>
              <a:t>,</a:t>
            </a:r>
          </a:p>
          <a:p>
            <a:pPr marL="285750" indent="-285750">
              <a:spcAft>
                <a:spcPts val="600"/>
              </a:spcAft>
              <a:buClr>
                <a:schemeClr val="tx1"/>
              </a:buClr>
              <a:buFont typeface="Arial" panose="020B0604020202020204" pitchFamily="34" charset="0"/>
              <a:buChar char="•"/>
            </a:pPr>
            <a:r>
              <a:rPr lang="fr-FR" sz="2400" dirty="0">
                <a:solidFill>
                  <a:schemeClr val="tx1"/>
                </a:solidFill>
                <a:latin typeface="Calibri" charset="0"/>
                <a:ea typeface="Calibri" charset="0"/>
                <a:cs typeface="Calibri" charset="0"/>
              </a:rPr>
              <a:t>Veille au bon fonctionnement associatif de l’</a:t>
            </a:r>
            <a:r>
              <a:rPr lang="fr-FR" sz="2400" dirty="0" err="1">
                <a:solidFill>
                  <a:schemeClr val="tx1"/>
                </a:solidFill>
                <a:latin typeface="Calibri" charset="0"/>
                <a:ea typeface="Calibri" charset="0"/>
                <a:cs typeface="Calibri" charset="0"/>
              </a:rPr>
              <a:t>Ogec</a:t>
            </a:r>
            <a:r>
              <a:rPr lang="fr-FR" sz="2400" dirty="0">
                <a:solidFill>
                  <a:schemeClr val="tx1"/>
                </a:solidFill>
                <a:latin typeface="Calibri" charset="0"/>
                <a:ea typeface="Calibri" charset="0"/>
                <a:cs typeface="Calibri" charset="0"/>
              </a:rPr>
              <a:t>, à la sécurisation des décisions prises, </a:t>
            </a:r>
          </a:p>
          <a:p>
            <a:pPr marL="285750" indent="-285750">
              <a:spcAft>
                <a:spcPts val="600"/>
              </a:spcAft>
              <a:buClr>
                <a:schemeClr val="tx1"/>
              </a:buClr>
              <a:buFont typeface="Arial" panose="020B0604020202020204" pitchFamily="34" charset="0"/>
              <a:buChar char="•"/>
            </a:pPr>
            <a:r>
              <a:rPr lang="fr-FR" sz="2400" dirty="0">
                <a:solidFill>
                  <a:schemeClr val="tx1"/>
                </a:solidFill>
                <a:latin typeface="Calibri" charset="0"/>
                <a:ea typeface="Calibri" charset="0"/>
                <a:cs typeface="Calibri" charset="0"/>
              </a:rPr>
              <a:t>Se soucie de la santé économique de l’</a:t>
            </a:r>
            <a:r>
              <a:rPr lang="fr-FR" sz="2400" dirty="0" err="1">
                <a:solidFill>
                  <a:schemeClr val="tx1"/>
                </a:solidFill>
                <a:latin typeface="Calibri" charset="0"/>
                <a:ea typeface="Calibri" charset="0"/>
                <a:cs typeface="Calibri" charset="0"/>
              </a:rPr>
              <a:t>Ogec</a:t>
            </a:r>
            <a:r>
              <a:rPr lang="fr-FR" sz="2400" dirty="0">
                <a:solidFill>
                  <a:schemeClr val="tx1"/>
                </a:solidFill>
                <a:latin typeface="Calibri" charset="0"/>
                <a:ea typeface="Calibri" charset="0"/>
                <a:cs typeface="Calibri" charset="0"/>
              </a:rPr>
              <a:t>,</a:t>
            </a:r>
          </a:p>
          <a:p>
            <a:pPr marL="285750" indent="-285750">
              <a:spcAft>
                <a:spcPts val="600"/>
              </a:spcAft>
              <a:buClr>
                <a:schemeClr val="tx1"/>
              </a:buClr>
              <a:buFont typeface="Arial" panose="020B0604020202020204" pitchFamily="34" charset="0"/>
              <a:buChar char="•"/>
            </a:pPr>
            <a:r>
              <a:rPr lang="fr-FR" sz="2400" dirty="0">
                <a:solidFill>
                  <a:schemeClr val="tx1"/>
                </a:solidFill>
                <a:latin typeface="Calibri" charset="0"/>
                <a:ea typeface="Calibri" charset="0"/>
                <a:cs typeface="Calibri" charset="0"/>
              </a:rPr>
              <a:t>Exerce un accompagnement bienveillant auprès des administrateurs de l’Ogec,</a:t>
            </a:r>
          </a:p>
          <a:p>
            <a:pPr marL="285750" indent="-285750">
              <a:spcAft>
                <a:spcPts val="600"/>
              </a:spcAft>
              <a:buClr>
                <a:schemeClr val="tx1"/>
              </a:buClr>
              <a:buFont typeface="Arial" panose="020B0604020202020204" pitchFamily="34" charset="0"/>
              <a:buChar char="•"/>
            </a:pPr>
            <a:r>
              <a:rPr lang="fr-FR" sz="2400" dirty="0">
                <a:solidFill>
                  <a:schemeClr val="tx1"/>
                </a:solidFill>
                <a:latin typeface="Calibri" charset="0"/>
                <a:ea typeface="Calibri" charset="0"/>
                <a:cs typeface="Calibri" charset="0"/>
              </a:rPr>
              <a:t>Repère les bénévoles susceptibles de s’engager au niveau de l’Udogec.</a:t>
            </a:r>
          </a:p>
          <a:p>
            <a:endParaRPr lang="fr-FR" sz="2000" dirty="0">
              <a:solidFill>
                <a:schemeClr val="tx1"/>
              </a:solidFill>
              <a:latin typeface="Calibri" charset="0"/>
              <a:ea typeface="Calibri" charset="0"/>
              <a:cs typeface="Calibri" charset="0"/>
            </a:endParaRPr>
          </a:p>
        </p:txBody>
      </p:sp>
      <p:pic>
        <p:nvPicPr>
          <p:cNvPr id="5" name="Espace réservé du contenu 4"/>
          <p:cNvPicPr>
            <a:picLocks noGrp="1" noChangeAspect="1"/>
          </p:cNvPicPr>
          <p:nvPr>
            <p:ph sz="half" idx="15"/>
          </p:nvPr>
        </p:nvPicPr>
        <p:blipFill>
          <a:blip r:embed="rId2"/>
          <a:stretch>
            <a:fillRect/>
          </a:stretch>
        </p:blipFill>
        <p:spPr>
          <a:xfrm>
            <a:off x="0" y="5030830"/>
            <a:ext cx="2330244" cy="1893263"/>
          </a:xfrm>
        </p:spPr>
      </p:pic>
      <p:sp>
        <p:nvSpPr>
          <p:cNvPr id="4" name="Titre 3"/>
          <p:cNvSpPr>
            <a:spLocks noGrp="1"/>
          </p:cNvSpPr>
          <p:nvPr>
            <p:ph type="title"/>
          </p:nvPr>
        </p:nvSpPr>
        <p:spPr>
          <a:xfrm>
            <a:off x="1743075" y="314325"/>
            <a:ext cx="7081071" cy="936861"/>
          </a:xfrm>
        </p:spPr>
        <p:txBody>
          <a:bodyPr/>
          <a:lstStyle/>
          <a:p>
            <a:r>
              <a:rPr lang="fr-FR" b="1" dirty="0">
                <a:latin typeface="Calibri" charset="0"/>
                <a:ea typeface="Calibri" charset="0"/>
                <a:cs typeface="Calibri" charset="0"/>
              </a:rPr>
              <a:t>Le président de l’udogec ou son représentant :</a:t>
            </a:r>
          </a:p>
        </p:txBody>
      </p:sp>
    </p:spTree>
    <p:extLst>
      <p:ext uri="{BB962C8B-B14F-4D97-AF65-F5344CB8AC3E}">
        <p14:creationId xmlns:p14="http://schemas.microsoft.com/office/powerpoint/2010/main" val="6269569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p:cNvSpPr txBox="1"/>
          <p:nvPr/>
        </p:nvSpPr>
        <p:spPr>
          <a:xfrm>
            <a:off x="1976284" y="2005781"/>
            <a:ext cx="6847863" cy="2677656"/>
          </a:xfrm>
          <a:prstGeom prst="rect">
            <a:avLst/>
          </a:prstGeom>
          <a:noFill/>
        </p:spPr>
        <p:txBody>
          <a:bodyPr wrap="square" rtlCol="0">
            <a:spAutoFit/>
          </a:bodyPr>
          <a:lstStyle/>
          <a:p>
            <a:pPr marL="342900" indent="-342900">
              <a:buFont typeface="Arial"/>
              <a:buChar char="•"/>
            </a:pPr>
            <a:r>
              <a:rPr lang="fr-FR" sz="2800" dirty="0">
                <a:latin typeface="Calibri" charset="0"/>
                <a:ea typeface="Calibri" charset="0"/>
                <a:cs typeface="Calibri" charset="0"/>
              </a:rPr>
              <a:t>Un père fouettard </a:t>
            </a:r>
          </a:p>
          <a:p>
            <a:endParaRPr lang="fr-FR" sz="2800" dirty="0">
              <a:latin typeface="Calibri" charset="0"/>
              <a:ea typeface="Calibri" charset="0"/>
              <a:cs typeface="Calibri" charset="0"/>
            </a:endParaRPr>
          </a:p>
          <a:p>
            <a:pPr marL="342900" indent="-342900">
              <a:buFont typeface="Arial"/>
              <a:buChar char="•"/>
            </a:pPr>
            <a:r>
              <a:rPr lang="fr-FR" sz="2800" dirty="0">
                <a:latin typeface="Calibri" charset="0"/>
                <a:ea typeface="Calibri" charset="0"/>
                <a:cs typeface="Calibri" charset="0"/>
              </a:rPr>
              <a:t>un super technicien qui a réponse à tout</a:t>
            </a:r>
          </a:p>
          <a:p>
            <a:endParaRPr lang="fr-FR" sz="2800" dirty="0">
              <a:latin typeface="Calibri" charset="0"/>
              <a:ea typeface="Calibri" charset="0"/>
              <a:cs typeface="Calibri" charset="0"/>
            </a:endParaRPr>
          </a:p>
          <a:p>
            <a:pPr marL="342900" indent="-342900">
              <a:buFont typeface="Arial"/>
              <a:buChar char="•"/>
            </a:pPr>
            <a:r>
              <a:rPr lang="fr-FR" sz="2800" dirty="0">
                <a:latin typeface="Calibri" charset="0"/>
                <a:ea typeface="Calibri" charset="0"/>
                <a:cs typeface="Calibri" charset="0"/>
              </a:rPr>
              <a:t>Le président d’</a:t>
            </a:r>
            <a:r>
              <a:rPr lang="fr-FR" sz="2800" dirty="0" err="1">
                <a:latin typeface="Calibri" charset="0"/>
                <a:ea typeface="Calibri" charset="0"/>
                <a:cs typeface="Calibri" charset="0"/>
              </a:rPr>
              <a:t>Ogec</a:t>
            </a:r>
            <a:r>
              <a:rPr lang="fr-FR" sz="2800" dirty="0">
                <a:latin typeface="Calibri" charset="0"/>
                <a:ea typeface="Calibri" charset="0"/>
                <a:cs typeface="Calibri" charset="0"/>
              </a:rPr>
              <a:t> dans lequel il siège</a:t>
            </a:r>
          </a:p>
          <a:p>
            <a:endParaRPr lang="fr-FR" sz="2800" dirty="0">
              <a:latin typeface="Calibri" charset="0"/>
              <a:ea typeface="Calibri" charset="0"/>
              <a:cs typeface="Calibri" charset="0"/>
            </a:endParaRPr>
          </a:p>
        </p:txBody>
      </p:sp>
      <p:pic>
        <p:nvPicPr>
          <p:cNvPr id="13" name="Imag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897" y="1681183"/>
            <a:ext cx="1429262" cy="1447469"/>
          </a:xfrm>
          <a:prstGeom prst="rect">
            <a:avLst/>
          </a:prstGeom>
        </p:spPr>
      </p:pic>
      <p:sp>
        <p:nvSpPr>
          <p:cNvPr id="2" name="Titre 1"/>
          <p:cNvSpPr>
            <a:spLocks noGrp="1"/>
          </p:cNvSpPr>
          <p:nvPr>
            <p:ph type="title"/>
          </p:nvPr>
        </p:nvSpPr>
        <p:spPr>
          <a:xfrm>
            <a:off x="1752601" y="238125"/>
            <a:ext cx="7071546" cy="1013061"/>
          </a:xfrm>
        </p:spPr>
        <p:txBody>
          <a:bodyPr/>
          <a:lstStyle/>
          <a:p>
            <a:r>
              <a:rPr lang="fr-FR" b="1" dirty="0">
                <a:latin typeface="Calibri" charset="0"/>
                <a:ea typeface="Calibri" charset="0"/>
                <a:cs typeface="Calibri" charset="0"/>
              </a:rPr>
              <a:t>LE président de l’udogec ou son REPRÉSENTANT N’EST PAS :</a:t>
            </a:r>
          </a:p>
        </p:txBody>
      </p:sp>
    </p:spTree>
    <p:extLst>
      <p:ext uri="{BB962C8B-B14F-4D97-AF65-F5344CB8AC3E}">
        <p14:creationId xmlns:p14="http://schemas.microsoft.com/office/powerpoint/2010/main" val="3673983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fade">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Effect transition="in" filter="fade">
                                      <p:cBhvr>
                                        <p:cTn id="17"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p:cNvSpPr>
            <a:spLocks noGrp="1"/>
          </p:cNvSpPr>
          <p:nvPr>
            <p:ph type="body" idx="1"/>
          </p:nvPr>
        </p:nvSpPr>
        <p:spPr>
          <a:xfrm>
            <a:off x="2560320" y="1748789"/>
            <a:ext cx="6394994" cy="4071439"/>
          </a:xfrm>
        </p:spPr>
        <p:txBody>
          <a:bodyPr>
            <a:normAutofit/>
          </a:bodyPr>
          <a:lstStyle/>
          <a:p>
            <a:pPr marL="285750" indent="-285750">
              <a:buClr>
                <a:schemeClr val="tx1"/>
              </a:buClr>
              <a:buFont typeface="Arial" panose="020B0604020202020204" pitchFamily="34" charset="0"/>
              <a:buChar char="•"/>
            </a:pPr>
            <a:r>
              <a:rPr lang="fr-FR" sz="2400" dirty="0">
                <a:solidFill>
                  <a:schemeClr val="tx1"/>
                </a:solidFill>
                <a:latin typeface="Calibri" charset="0"/>
                <a:ea typeface="Calibri" charset="0"/>
                <a:cs typeface="Calibri" charset="0"/>
              </a:rPr>
              <a:t>Un point récurent à l’ordre du jour de chaque CA de l’Udogec </a:t>
            </a:r>
          </a:p>
          <a:p>
            <a:pPr>
              <a:buClr>
                <a:schemeClr val="tx1"/>
              </a:buClr>
            </a:pPr>
            <a:endParaRPr lang="fr-FR" sz="2400" dirty="0">
              <a:solidFill>
                <a:schemeClr val="tx1"/>
              </a:solidFill>
              <a:latin typeface="Calibri" charset="0"/>
              <a:ea typeface="Calibri" charset="0"/>
              <a:cs typeface="Calibri" charset="0"/>
            </a:endParaRPr>
          </a:p>
          <a:p>
            <a:pPr marL="285750" indent="-285750">
              <a:buClr>
                <a:schemeClr val="tx1"/>
              </a:buClr>
              <a:buFont typeface="Arial" panose="020B0604020202020204" pitchFamily="34" charset="0"/>
              <a:buChar char="•"/>
            </a:pPr>
            <a:r>
              <a:rPr lang="fr-FR" sz="2400" dirty="0">
                <a:solidFill>
                  <a:schemeClr val="tx1"/>
                </a:solidFill>
                <a:latin typeface="Calibri" charset="0"/>
                <a:ea typeface="Calibri" charset="0"/>
                <a:cs typeface="Calibri" charset="0"/>
              </a:rPr>
              <a:t>Un retour oral ou par courriel régulier au président ou au secrétaire général de l’Udogec</a:t>
            </a:r>
          </a:p>
          <a:p>
            <a:pPr marL="285750" indent="-285750">
              <a:buClr>
                <a:schemeClr val="tx1"/>
              </a:buClr>
              <a:buFont typeface="Arial" panose="020B0604020202020204" pitchFamily="34" charset="0"/>
              <a:buChar char="•"/>
            </a:pPr>
            <a:endParaRPr lang="fr-FR" sz="2400" dirty="0">
              <a:solidFill>
                <a:schemeClr val="tx1"/>
              </a:solidFill>
              <a:latin typeface="Calibri" charset="0"/>
              <a:ea typeface="Calibri" charset="0"/>
              <a:cs typeface="Calibri" charset="0"/>
            </a:endParaRPr>
          </a:p>
          <a:p>
            <a:pPr marL="285750" indent="-285750">
              <a:buClr>
                <a:schemeClr val="tx1"/>
              </a:buClr>
              <a:buFont typeface="Arial" panose="020B0604020202020204" pitchFamily="34" charset="0"/>
              <a:buChar char="•"/>
            </a:pPr>
            <a:r>
              <a:rPr lang="fr-FR" sz="2400" dirty="0">
                <a:solidFill>
                  <a:schemeClr val="tx1"/>
                </a:solidFill>
                <a:latin typeface="Calibri" charset="0"/>
                <a:ea typeface="Calibri" charset="0"/>
                <a:cs typeface="Calibri" charset="0"/>
              </a:rPr>
              <a:t>En toute hypothèse, l’Udogec reçoit les procès-verbaux des CA et AG des Ogec</a:t>
            </a:r>
          </a:p>
        </p:txBody>
      </p:sp>
      <p:pic>
        <p:nvPicPr>
          <p:cNvPr id="5" name="Espace réservé du contenu 4"/>
          <p:cNvPicPr>
            <a:picLocks noGrp="1" noChangeAspect="1"/>
          </p:cNvPicPr>
          <p:nvPr>
            <p:ph sz="half" idx="15"/>
          </p:nvPr>
        </p:nvPicPr>
        <p:blipFill>
          <a:blip r:embed="rId3"/>
          <a:stretch>
            <a:fillRect/>
          </a:stretch>
        </p:blipFill>
        <p:spPr>
          <a:xfrm>
            <a:off x="0" y="2480310"/>
            <a:ext cx="2560320" cy="1746604"/>
          </a:xfrm>
        </p:spPr>
      </p:pic>
      <p:sp>
        <p:nvSpPr>
          <p:cNvPr id="4" name="Titre 3"/>
          <p:cNvSpPr>
            <a:spLocks noGrp="1"/>
          </p:cNvSpPr>
          <p:nvPr>
            <p:ph type="title"/>
          </p:nvPr>
        </p:nvSpPr>
        <p:spPr>
          <a:xfrm>
            <a:off x="1724025" y="285750"/>
            <a:ext cx="7100122" cy="1163674"/>
          </a:xfrm>
        </p:spPr>
        <p:txBody>
          <a:bodyPr/>
          <a:lstStyle/>
          <a:p>
            <a:r>
              <a:rPr lang="fr-FR" b="1" dirty="0">
                <a:latin typeface="Calibri" charset="0"/>
                <a:ea typeface="Calibri" charset="0"/>
                <a:cs typeface="Calibri" charset="0"/>
              </a:rPr>
              <a:t>Comment le représentant du président rend-il compte de sa mission ?</a:t>
            </a:r>
          </a:p>
        </p:txBody>
      </p:sp>
    </p:spTree>
    <p:extLst>
      <p:ext uri="{BB962C8B-B14F-4D97-AF65-F5344CB8AC3E}">
        <p14:creationId xmlns:p14="http://schemas.microsoft.com/office/powerpoint/2010/main" val="19019073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p:cNvSpPr>
            <a:spLocks noGrp="1"/>
          </p:cNvSpPr>
          <p:nvPr>
            <p:ph type="body" idx="1"/>
          </p:nvPr>
        </p:nvSpPr>
        <p:spPr>
          <a:xfrm flipH="1">
            <a:off x="2526030" y="2286000"/>
            <a:ext cx="6298116" cy="4203290"/>
          </a:xfrm>
        </p:spPr>
        <p:txBody>
          <a:bodyPr>
            <a:normAutofit/>
          </a:bodyPr>
          <a:lstStyle/>
          <a:p>
            <a:pPr marL="342900" indent="-342900">
              <a:buClr>
                <a:schemeClr val="tx1"/>
              </a:buClr>
              <a:buFont typeface="Arial" charset="0"/>
              <a:buChar char="•"/>
            </a:pPr>
            <a:r>
              <a:rPr lang="fr-FR" sz="2400" dirty="0">
                <a:solidFill>
                  <a:schemeClr val="tx1"/>
                </a:solidFill>
                <a:latin typeface="Calibri" charset="0"/>
                <a:ea typeface="Calibri" charset="0"/>
                <a:cs typeface="Calibri" charset="0"/>
              </a:rPr>
              <a:t>En cas de démission des membres du CA, seuls restent les administrateurs de droit : le président de l’Udogec, la tutelle, le président de l’Apel</a:t>
            </a:r>
          </a:p>
          <a:p>
            <a:pPr marL="342900" indent="-342900">
              <a:buClr>
                <a:schemeClr val="tx1"/>
              </a:buClr>
              <a:buFont typeface="Arial" charset="0"/>
              <a:buChar char="•"/>
            </a:pPr>
            <a:endParaRPr lang="fr-FR" sz="2400" dirty="0">
              <a:solidFill>
                <a:schemeClr val="tx1"/>
              </a:solidFill>
              <a:latin typeface="Calibri" charset="0"/>
              <a:ea typeface="Calibri" charset="0"/>
              <a:cs typeface="Calibri" charset="0"/>
            </a:endParaRPr>
          </a:p>
          <a:p>
            <a:pPr marL="342900" indent="-342900">
              <a:buClr>
                <a:schemeClr val="tx1"/>
              </a:buClr>
              <a:buFont typeface="Arial" charset="0"/>
              <a:buChar char="•"/>
            </a:pPr>
            <a:r>
              <a:rPr lang="fr-FR" sz="2400" dirty="0">
                <a:solidFill>
                  <a:schemeClr val="tx1"/>
                </a:solidFill>
                <a:latin typeface="Calibri" charset="0"/>
                <a:ea typeface="Calibri" charset="0"/>
                <a:cs typeface="Calibri" charset="0"/>
              </a:rPr>
              <a:t>Cette disposition permet la continuité de l’Ogec</a:t>
            </a:r>
          </a:p>
          <a:p>
            <a:pPr marL="342900" indent="-342900">
              <a:buClr>
                <a:schemeClr val="tx1"/>
              </a:buClr>
              <a:buFont typeface="Arial" charset="0"/>
              <a:buChar char="•"/>
            </a:pPr>
            <a:endParaRPr lang="fr-FR" sz="2400" dirty="0">
              <a:solidFill>
                <a:schemeClr val="tx1"/>
              </a:solidFill>
              <a:latin typeface="Calibri" charset="0"/>
              <a:ea typeface="Calibri" charset="0"/>
              <a:cs typeface="Calibri" charset="0"/>
            </a:endParaRPr>
          </a:p>
          <a:p>
            <a:pPr marL="342900" indent="-342900">
              <a:buClr>
                <a:schemeClr val="tx1"/>
              </a:buClr>
              <a:buFont typeface="Arial" charset="0"/>
              <a:buChar char="•"/>
            </a:pPr>
            <a:r>
              <a:rPr lang="fr-FR" sz="2400" dirty="0">
                <a:solidFill>
                  <a:schemeClr val="tx1"/>
                </a:solidFill>
                <a:latin typeface="Calibri" charset="0"/>
                <a:ea typeface="Calibri" charset="0"/>
                <a:cs typeface="Calibri" charset="0"/>
              </a:rPr>
              <a:t>La mission des membres de droit est de reconstituer un nouvel </a:t>
            </a:r>
            <a:r>
              <a:rPr lang="fr-FR" sz="2400" dirty="0" err="1">
                <a:solidFill>
                  <a:schemeClr val="tx1"/>
                </a:solidFill>
                <a:latin typeface="Calibri" charset="0"/>
                <a:ea typeface="Calibri" charset="0"/>
                <a:cs typeface="Calibri" charset="0"/>
              </a:rPr>
              <a:t>Ogec</a:t>
            </a:r>
            <a:endParaRPr lang="fr-FR" sz="2400" dirty="0">
              <a:solidFill>
                <a:schemeClr val="tx1"/>
              </a:solidFill>
              <a:latin typeface="Calibri" charset="0"/>
              <a:ea typeface="Calibri" charset="0"/>
              <a:cs typeface="Calibri" charset="0"/>
            </a:endParaRPr>
          </a:p>
          <a:p>
            <a:pPr marL="342900" indent="-342900">
              <a:buClr>
                <a:schemeClr val="tx1"/>
              </a:buClr>
              <a:buFont typeface="Arial" charset="0"/>
              <a:buChar char="•"/>
            </a:pPr>
            <a:endParaRPr lang="fr-FR" sz="2400" dirty="0">
              <a:solidFill>
                <a:schemeClr val="tx1"/>
              </a:solidFill>
              <a:latin typeface="Calibri" charset="0"/>
              <a:ea typeface="Calibri" charset="0"/>
              <a:cs typeface="Calibri" charset="0"/>
            </a:endParaRPr>
          </a:p>
          <a:p>
            <a:pPr marL="285750" indent="-285750">
              <a:buClr>
                <a:schemeClr val="tx1"/>
              </a:buClr>
              <a:buFont typeface="Arial" charset="0"/>
              <a:buChar char="•"/>
            </a:pPr>
            <a:endParaRPr lang="fr-FR" dirty="0">
              <a:solidFill>
                <a:schemeClr val="tx1"/>
              </a:solidFill>
              <a:latin typeface="Calibri" charset="0"/>
              <a:ea typeface="Calibri" charset="0"/>
              <a:cs typeface="Calibri" charset="0"/>
            </a:endParaRPr>
          </a:p>
        </p:txBody>
      </p:sp>
      <p:pic>
        <p:nvPicPr>
          <p:cNvPr id="5" name="Espace réservé du contenu 4"/>
          <p:cNvPicPr>
            <a:picLocks noGrp="1" noChangeAspect="1"/>
          </p:cNvPicPr>
          <p:nvPr>
            <p:ph sz="half" idx="15"/>
          </p:nvPr>
        </p:nvPicPr>
        <p:blipFill>
          <a:blip r:embed="rId3"/>
          <a:stretch>
            <a:fillRect/>
          </a:stretch>
        </p:blipFill>
        <p:spPr>
          <a:xfrm>
            <a:off x="218758" y="1686161"/>
            <a:ext cx="1998662" cy="1403419"/>
          </a:xfrm>
        </p:spPr>
      </p:pic>
      <p:sp>
        <p:nvSpPr>
          <p:cNvPr id="4" name="Titre 3"/>
          <p:cNvSpPr>
            <a:spLocks noGrp="1"/>
          </p:cNvSpPr>
          <p:nvPr>
            <p:ph type="title"/>
          </p:nvPr>
        </p:nvSpPr>
        <p:spPr>
          <a:xfrm>
            <a:off x="2434591" y="548679"/>
            <a:ext cx="6389555" cy="1412856"/>
          </a:xfrm>
        </p:spPr>
        <p:txBody>
          <a:bodyPr/>
          <a:lstStyle/>
          <a:p>
            <a:r>
              <a:rPr lang="fr-FR" b="1" dirty="0">
                <a:latin typeface="Calibri" charset="0"/>
                <a:ea typeface="Calibri" charset="0"/>
                <a:cs typeface="Calibri" charset="0"/>
              </a:rPr>
              <a:t>Le président de l’udogec : Une présence indispensable en cas de crise</a:t>
            </a:r>
          </a:p>
        </p:txBody>
      </p:sp>
    </p:spTree>
    <p:extLst>
      <p:ext uri="{BB962C8B-B14F-4D97-AF65-F5344CB8AC3E}">
        <p14:creationId xmlns:p14="http://schemas.microsoft.com/office/powerpoint/2010/main" val="1705860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p:cNvSpPr txBox="1"/>
          <p:nvPr/>
        </p:nvSpPr>
        <p:spPr>
          <a:xfrm>
            <a:off x="2994660" y="1748790"/>
            <a:ext cx="5654939" cy="2308324"/>
          </a:xfrm>
          <a:prstGeom prst="rect">
            <a:avLst/>
          </a:prstGeom>
          <a:noFill/>
        </p:spPr>
        <p:txBody>
          <a:bodyPr wrap="square" rtlCol="0" anchor="t">
            <a:spAutoFit/>
          </a:bodyPr>
          <a:lstStyle/>
          <a:p>
            <a:r>
              <a:rPr lang="x-none" sz="2400" dirty="0">
                <a:latin typeface="Calibri" charset="0"/>
                <a:ea typeface="Calibri" charset="0"/>
                <a:cs typeface="Calibri" charset="0"/>
              </a:rPr>
              <a:t>La F</a:t>
            </a:r>
            <a:r>
              <a:rPr lang="fr-FR" sz="2400" dirty="0" err="1">
                <a:latin typeface="Calibri" charset="0"/>
                <a:ea typeface="Calibri" charset="0"/>
                <a:cs typeface="Calibri" charset="0"/>
              </a:rPr>
              <a:t>nogec</a:t>
            </a:r>
            <a:r>
              <a:rPr lang="fr-FR" sz="2400" dirty="0">
                <a:latin typeface="Calibri" charset="0"/>
                <a:ea typeface="Calibri" charset="0"/>
                <a:cs typeface="Calibri" charset="0"/>
              </a:rPr>
              <a:t> : </a:t>
            </a:r>
            <a:r>
              <a:rPr lang="x-none" sz="2400" dirty="0">
                <a:latin typeface="Calibri" charset="0"/>
                <a:ea typeface="Calibri" charset="0"/>
                <a:cs typeface="Calibri" charset="0"/>
              </a:rPr>
              <a:t>une fédération professionnelle définie par le statut de l’</a:t>
            </a:r>
            <a:r>
              <a:rPr lang="fr-FR" sz="2400" dirty="0">
                <a:latin typeface="Calibri" charset="0"/>
                <a:ea typeface="Calibri" charset="0"/>
                <a:cs typeface="Calibri" charset="0"/>
              </a:rPr>
              <a:t>Enseignement catholique</a:t>
            </a:r>
          </a:p>
          <a:p>
            <a:endParaRPr lang="fr-FR" sz="2400" dirty="0">
              <a:latin typeface="Calibri" charset="0"/>
              <a:ea typeface="Calibri" charset="0"/>
              <a:cs typeface="Calibri" charset="0"/>
            </a:endParaRPr>
          </a:p>
          <a:p>
            <a:r>
              <a:rPr lang="fr-FR" sz="2400" dirty="0">
                <a:latin typeface="Calibri" charset="0"/>
                <a:ea typeface="Calibri" charset="0"/>
                <a:cs typeface="Calibri" charset="0"/>
              </a:rPr>
              <a:t>L’Udogec…. : la présence de la fédération professionnelle dans le département…</a:t>
            </a:r>
          </a:p>
        </p:txBody>
      </p:sp>
      <p:pic>
        <p:nvPicPr>
          <p:cNvPr id="3" name="Image 2"/>
          <p:cNvPicPr>
            <a:picLocks noChangeAspect="1"/>
          </p:cNvPicPr>
          <p:nvPr/>
        </p:nvPicPr>
        <p:blipFill rotWithShape="1">
          <a:blip r:embed="rId3"/>
          <a:srcRect l="4667" t="7895" r="5333" b="8683"/>
          <a:stretch/>
        </p:blipFill>
        <p:spPr>
          <a:xfrm>
            <a:off x="314324" y="3383238"/>
            <a:ext cx="1856221" cy="1141156"/>
          </a:xfrm>
          <a:prstGeom prst="rect">
            <a:avLst/>
          </a:prstGeom>
        </p:spPr>
      </p:pic>
      <p:sp>
        <p:nvSpPr>
          <p:cNvPr id="2" name="Titre 1"/>
          <p:cNvSpPr>
            <a:spLocks noGrp="1"/>
          </p:cNvSpPr>
          <p:nvPr>
            <p:ph type="title"/>
          </p:nvPr>
        </p:nvSpPr>
        <p:spPr/>
        <p:txBody>
          <a:bodyPr/>
          <a:lstStyle/>
          <a:p>
            <a:r>
              <a:rPr lang="fr-FR" sz="2800" b="1" dirty="0">
                <a:latin typeface="Calibri" charset="0"/>
                <a:ea typeface="Calibri" charset="0"/>
                <a:cs typeface="Calibri" charset="0"/>
              </a:rPr>
              <a:t>QUI SOMMES-NOUS ?</a:t>
            </a:r>
            <a:br>
              <a:rPr lang="fr-FR" sz="2800" b="1" dirty="0">
                <a:latin typeface="Calibri" charset="0"/>
                <a:ea typeface="Calibri" charset="0"/>
                <a:cs typeface="Calibri" charset="0"/>
              </a:rPr>
            </a:br>
            <a:endParaRPr lang="fr-FR" sz="2800" b="1" dirty="0">
              <a:latin typeface="Calibri" charset="0"/>
              <a:ea typeface="Calibri" charset="0"/>
              <a:cs typeface="Calibri" charset="0"/>
            </a:endParaRPr>
          </a:p>
        </p:txBody>
      </p:sp>
      <p:sp>
        <p:nvSpPr>
          <p:cNvPr id="4" name="Rectangle 3"/>
          <p:cNvSpPr/>
          <p:nvPr/>
        </p:nvSpPr>
        <p:spPr>
          <a:xfrm>
            <a:off x="314324" y="2058003"/>
            <a:ext cx="1387868" cy="1097666"/>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solidFill>
                  <a:schemeClr val="accent2"/>
                </a:solidFill>
              </a:rPr>
              <a:t>UDOGEC</a:t>
            </a:r>
          </a:p>
        </p:txBody>
      </p:sp>
    </p:spTree>
    <p:extLst>
      <p:ext uri="{BB962C8B-B14F-4D97-AF65-F5344CB8AC3E}">
        <p14:creationId xmlns:p14="http://schemas.microsoft.com/office/powerpoint/2010/main" val="3600010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sz="half" idx="15"/>
            <p:extLst>
              <p:ext uri="{D42A27DB-BD31-4B8C-83A1-F6EECF244321}">
                <p14:modId xmlns:p14="http://schemas.microsoft.com/office/powerpoint/2010/main" val="447089329"/>
              </p:ext>
            </p:extLst>
          </p:nvPr>
        </p:nvGraphicFramePr>
        <p:xfrm>
          <a:off x="328613" y="1091822"/>
          <a:ext cx="8195955" cy="53532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re 2"/>
          <p:cNvSpPr>
            <a:spLocks noGrp="1"/>
          </p:cNvSpPr>
          <p:nvPr>
            <p:ph type="title"/>
          </p:nvPr>
        </p:nvSpPr>
        <p:spPr/>
        <p:txBody>
          <a:bodyPr/>
          <a:lstStyle/>
          <a:p>
            <a:r>
              <a:rPr lang="fr-FR" sz="2800" b="1" dirty="0">
                <a:latin typeface="Calibri" pitchFamily="34" charset="0"/>
              </a:rPr>
              <a:t>Le réseau des OGEC</a:t>
            </a:r>
            <a:endParaRPr lang="fr-FR" dirty="0"/>
          </a:p>
        </p:txBody>
      </p:sp>
      <p:sp>
        <p:nvSpPr>
          <p:cNvPr id="2" name="Flèche : courbe vers la droite 1"/>
          <p:cNvSpPr/>
          <p:nvPr/>
        </p:nvSpPr>
        <p:spPr>
          <a:xfrm>
            <a:off x="0" y="2315497"/>
            <a:ext cx="457200" cy="1371600"/>
          </a:xfrm>
          <a:prstGeom prst="curvedRightArrow">
            <a:avLst/>
          </a:prstGeom>
          <a:solidFill>
            <a:srgbClr val="00A9C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9" name="Flèche : courbe vers la droite 8"/>
          <p:cNvSpPr/>
          <p:nvPr/>
        </p:nvSpPr>
        <p:spPr>
          <a:xfrm>
            <a:off x="53693" y="3937819"/>
            <a:ext cx="403507" cy="1415846"/>
          </a:xfrm>
          <a:prstGeom prst="curvedRightArrow">
            <a:avLst/>
          </a:prstGeom>
          <a:solidFill>
            <a:srgbClr val="00A9C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1316392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sz="half" idx="15"/>
          </p:nvPr>
        </p:nvSpPr>
        <p:spPr>
          <a:xfrm>
            <a:off x="2183129" y="1634490"/>
            <a:ext cx="6160771" cy="4245140"/>
          </a:xfrm>
        </p:spPr>
        <p:txBody>
          <a:bodyPr/>
          <a:lstStyle/>
          <a:p>
            <a:r>
              <a:rPr lang="fr-FR" i="1" cap="none" dirty="0">
                <a:solidFill>
                  <a:srgbClr val="FF0000"/>
                </a:solidFill>
                <a:latin typeface="Calibri" charset="0"/>
                <a:ea typeface="Calibri" charset="0"/>
                <a:cs typeface="Calibri" charset="0"/>
              </a:rPr>
              <a:t>Description du réseau Ogec du département,,,,</a:t>
            </a:r>
          </a:p>
        </p:txBody>
      </p:sp>
      <p:sp>
        <p:nvSpPr>
          <p:cNvPr id="4" name="Titre 3"/>
          <p:cNvSpPr>
            <a:spLocks noGrp="1"/>
          </p:cNvSpPr>
          <p:nvPr>
            <p:ph type="title"/>
          </p:nvPr>
        </p:nvSpPr>
        <p:spPr>
          <a:xfrm>
            <a:off x="2389239" y="548680"/>
            <a:ext cx="6434907" cy="702506"/>
          </a:xfrm>
        </p:spPr>
        <p:txBody>
          <a:bodyPr/>
          <a:lstStyle/>
          <a:p>
            <a:r>
              <a:rPr lang="fr-FR" b="1" dirty="0">
                <a:latin typeface="Calibri" charset="0"/>
                <a:ea typeface="Calibri" charset="0"/>
                <a:cs typeface="Calibri" charset="0"/>
              </a:rPr>
              <a:t>Le réseau des OGEC DE L’udogec…</a:t>
            </a:r>
          </a:p>
        </p:txBody>
      </p:sp>
      <p:sp>
        <p:nvSpPr>
          <p:cNvPr id="7" name="Rectangle 6"/>
          <p:cNvSpPr/>
          <p:nvPr/>
        </p:nvSpPr>
        <p:spPr>
          <a:xfrm>
            <a:off x="295275" y="2771774"/>
            <a:ext cx="1395487" cy="1085263"/>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solidFill>
                  <a:schemeClr val="accent2"/>
                </a:solidFill>
              </a:rPr>
              <a:t>UDOGEC</a:t>
            </a:r>
          </a:p>
        </p:txBody>
      </p:sp>
    </p:spTree>
    <p:extLst>
      <p:ext uri="{BB962C8B-B14F-4D97-AF65-F5344CB8AC3E}">
        <p14:creationId xmlns:p14="http://schemas.microsoft.com/office/powerpoint/2010/main" val="497475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p:cNvSpPr txBox="1"/>
          <p:nvPr/>
        </p:nvSpPr>
        <p:spPr>
          <a:xfrm>
            <a:off x="1939981" y="1343024"/>
            <a:ext cx="6884166" cy="2985433"/>
          </a:xfrm>
          <a:prstGeom prst="rect">
            <a:avLst/>
          </a:prstGeom>
          <a:noFill/>
        </p:spPr>
        <p:txBody>
          <a:bodyPr wrap="square" rtlCol="0" anchor="t">
            <a:spAutoFit/>
          </a:bodyPr>
          <a:lstStyle/>
          <a:p>
            <a:endParaRPr lang="fr-FR" sz="2400" dirty="0">
              <a:latin typeface="Calibri" charset="0"/>
              <a:ea typeface="Calibri" charset="0"/>
              <a:cs typeface="Calibri" charset="0"/>
            </a:endParaRPr>
          </a:p>
          <a:p>
            <a:pPr marL="342900" indent="-342900">
              <a:buFont typeface="Arial" panose="020B0604020202020204" pitchFamily="34" charset="0"/>
              <a:buChar char="•"/>
            </a:pPr>
            <a:r>
              <a:rPr lang="fr-FR" sz="2800" dirty="0">
                <a:latin typeface="Calibri" charset="0"/>
                <a:ea typeface="Calibri" charset="0"/>
                <a:cs typeface="Calibri" charset="0"/>
              </a:rPr>
              <a:t>La qualité d’administrateur de droit du président de l’Udogec au sein de l’</a:t>
            </a:r>
            <a:r>
              <a:rPr lang="fr-FR" sz="2800" dirty="0" err="1">
                <a:latin typeface="Calibri" charset="0"/>
                <a:ea typeface="Calibri" charset="0"/>
                <a:cs typeface="Calibri" charset="0"/>
              </a:rPr>
              <a:t>Ogec</a:t>
            </a:r>
            <a:r>
              <a:rPr lang="fr-FR" sz="2800" dirty="0">
                <a:latin typeface="Calibri" charset="0"/>
                <a:ea typeface="Calibri" charset="0"/>
                <a:cs typeface="Calibri" charset="0"/>
              </a:rPr>
              <a:t> est le </a:t>
            </a:r>
            <a:r>
              <a:rPr lang="x-none" sz="2800" dirty="0">
                <a:latin typeface="Calibri" charset="0"/>
                <a:ea typeface="Calibri" charset="0"/>
                <a:cs typeface="Calibri" charset="0"/>
              </a:rPr>
              <a:t>signe de</a:t>
            </a:r>
            <a:r>
              <a:rPr lang="fr-FR" sz="2800" dirty="0">
                <a:latin typeface="Calibri" charset="0"/>
                <a:ea typeface="Calibri" charset="0"/>
                <a:cs typeface="Calibri" charset="0"/>
              </a:rPr>
              <a:t> </a:t>
            </a:r>
            <a:r>
              <a:rPr lang="x-none" sz="2800" dirty="0">
                <a:latin typeface="Calibri" charset="0"/>
                <a:ea typeface="Calibri" charset="0"/>
                <a:cs typeface="Calibri" charset="0"/>
              </a:rPr>
              <a:t>l'appartenance </a:t>
            </a:r>
            <a:r>
              <a:rPr lang="fr-FR" sz="2800" dirty="0">
                <a:latin typeface="Calibri" charset="0"/>
                <a:ea typeface="Calibri" charset="0"/>
                <a:cs typeface="Calibri" charset="0"/>
              </a:rPr>
              <a:t>de l’</a:t>
            </a:r>
            <a:r>
              <a:rPr lang="fr-FR" sz="2800" dirty="0" err="1">
                <a:latin typeface="Calibri" charset="0"/>
                <a:ea typeface="Calibri" charset="0"/>
                <a:cs typeface="Calibri" charset="0"/>
              </a:rPr>
              <a:t>Ogec</a:t>
            </a:r>
            <a:r>
              <a:rPr lang="fr-FR" sz="2800" dirty="0">
                <a:latin typeface="Calibri" charset="0"/>
                <a:ea typeface="Calibri" charset="0"/>
                <a:cs typeface="Calibri" charset="0"/>
              </a:rPr>
              <a:t> </a:t>
            </a:r>
            <a:r>
              <a:rPr lang="x-none" sz="2800" dirty="0">
                <a:latin typeface="Calibri" charset="0"/>
                <a:ea typeface="Calibri" charset="0"/>
                <a:cs typeface="Calibri" charset="0"/>
              </a:rPr>
              <a:t>au réseau de l'Enseignement catholique</a:t>
            </a:r>
            <a:r>
              <a:rPr lang="fr-FR" sz="2800" dirty="0">
                <a:latin typeface="Calibri" charset="0"/>
                <a:ea typeface="Calibri" charset="0"/>
                <a:cs typeface="Calibri" charset="0"/>
              </a:rPr>
              <a:t>.</a:t>
            </a:r>
          </a:p>
          <a:p>
            <a:endParaRPr lang="fr-FR" sz="2800" dirty="0">
              <a:latin typeface="Calibri" charset="0"/>
              <a:ea typeface="Calibri" charset="0"/>
              <a:cs typeface="Calibri" charset="0"/>
            </a:endParaRPr>
          </a:p>
          <a:p>
            <a:endParaRPr lang="fr-FR" sz="2400" dirty="0">
              <a:latin typeface="Calibri" charset="0"/>
              <a:ea typeface="Calibri" charset="0"/>
              <a:cs typeface="Calibri" charset="0"/>
            </a:endParaRPr>
          </a:p>
        </p:txBody>
      </p:sp>
      <p:pic>
        <p:nvPicPr>
          <p:cNvPr id="14" name="Image 13"/>
          <p:cNvPicPr>
            <a:picLocks noChangeAspect="1"/>
          </p:cNvPicPr>
          <p:nvPr/>
        </p:nvPicPr>
        <p:blipFill>
          <a:blip r:embed="rId3"/>
          <a:stretch>
            <a:fillRect/>
          </a:stretch>
        </p:blipFill>
        <p:spPr>
          <a:xfrm>
            <a:off x="260164" y="1684577"/>
            <a:ext cx="1454349" cy="1454349"/>
          </a:xfrm>
          <a:prstGeom prst="rect">
            <a:avLst/>
          </a:prstGeom>
        </p:spPr>
      </p:pic>
      <p:sp>
        <p:nvSpPr>
          <p:cNvPr id="2" name="Titre 1"/>
          <p:cNvSpPr>
            <a:spLocks noGrp="1"/>
          </p:cNvSpPr>
          <p:nvPr>
            <p:ph type="title"/>
          </p:nvPr>
        </p:nvSpPr>
        <p:spPr>
          <a:xfrm>
            <a:off x="2448233" y="548680"/>
            <a:ext cx="6375914" cy="702506"/>
          </a:xfrm>
        </p:spPr>
        <p:txBody>
          <a:bodyPr/>
          <a:lstStyle/>
          <a:p>
            <a:r>
              <a:rPr lang="fr-FR" b="1" dirty="0">
                <a:latin typeface="Calibri" charset="0"/>
                <a:ea typeface="Calibri" charset="0"/>
                <a:cs typeface="Calibri" charset="0"/>
              </a:rPr>
              <a:t>L'OGEC MEMBRE D'UN RÉSEAU</a:t>
            </a:r>
            <a:r>
              <a:rPr lang="fr-FR" dirty="0">
                <a:latin typeface="Calibri" charset="0"/>
                <a:ea typeface="Calibri" charset="0"/>
                <a:cs typeface="Calibri" charset="0"/>
              </a:rPr>
              <a:t/>
            </a:r>
            <a:br>
              <a:rPr lang="fr-FR" dirty="0">
                <a:latin typeface="Calibri" charset="0"/>
                <a:ea typeface="Calibri" charset="0"/>
                <a:cs typeface="Calibri" charset="0"/>
              </a:rPr>
            </a:br>
            <a:endParaRPr lang="fr-FR" dirty="0">
              <a:latin typeface="Calibri" charset="0"/>
              <a:ea typeface="Calibri" charset="0"/>
              <a:cs typeface="Calibri" charset="0"/>
            </a:endParaRPr>
          </a:p>
        </p:txBody>
      </p:sp>
    </p:spTree>
    <p:extLst>
      <p:ext uri="{BB962C8B-B14F-4D97-AF65-F5344CB8AC3E}">
        <p14:creationId xmlns:p14="http://schemas.microsoft.com/office/powerpoint/2010/main" val="4028296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p:cNvSpPr txBox="1"/>
          <p:nvPr/>
        </p:nvSpPr>
        <p:spPr>
          <a:xfrm>
            <a:off x="2343151" y="1336431"/>
            <a:ext cx="6332220" cy="3785652"/>
          </a:xfrm>
          <a:prstGeom prst="rect">
            <a:avLst/>
          </a:prstGeom>
          <a:noFill/>
        </p:spPr>
        <p:txBody>
          <a:bodyPr wrap="square" rtlCol="0" anchor="t">
            <a:spAutoFit/>
          </a:bodyPr>
          <a:lstStyle/>
          <a:p>
            <a:endParaRPr lang="fr-FR" sz="2400" dirty="0">
              <a:latin typeface="Calibri" charset="0"/>
              <a:ea typeface="Calibri" charset="0"/>
              <a:cs typeface="Calibri" charset="0"/>
            </a:endParaRPr>
          </a:p>
          <a:p>
            <a:endParaRPr lang="fr-FR" sz="2400" dirty="0">
              <a:latin typeface="Calibri" charset="0"/>
              <a:ea typeface="Calibri" charset="0"/>
              <a:cs typeface="Calibri" charset="0"/>
            </a:endParaRPr>
          </a:p>
          <a:p>
            <a:pPr marL="342900" indent="-342900">
              <a:buFont typeface="Arial" charset="0"/>
              <a:buChar char="•"/>
            </a:pPr>
            <a:r>
              <a:rPr lang="fr-FR" sz="2400" dirty="0">
                <a:latin typeface="Calibri" charset="0"/>
                <a:ea typeface="Calibri" charset="0"/>
                <a:cs typeface="Calibri" charset="0"/>
              </a:rPr>
              <a:t>Un maillon essentiel</a:t>
            </a:r>
          </a:p>
          <a:p>
            <a:endParaRPr lang="fr-FR" sz="2400" dirty="0">
              <a:latin typeface="Calibri" charset="0"/>
              <a:ea typeface="Calibri" charset="0"/>
              <a:cs typeface="Calibri" charset="0"/>
            </a:endParaRPr>
          </a:p>
          <a:p>
            <a:pPr marL="342900" indent="-342900">
              <a:buFont typeface="Arial" charset="0"/>
              <a:buChar char="•"/>
            </a:pPr>
            <a:r>
              <a:rPr lang="fr-FR" sz="2400" dirty="0">
                <a:latin typeface="Calibri" charset="0"/>
                <a:ea typeface="Calibri" charset="0"/>
                <a:cs typeface="Calibri" charset="0"/>
              </a:rPr>
              <a:t>L’Ogec est membre de l’Udogec et l’Udogec, par le biais de son président, est membre de l’Ogec.</a:t>
            </a:r>
          </a:p>
          <a:p>
            <a:endParaRPr lang="fr-FR" sz="2400" dirty="0">
              <a:latin typeface="Calibri" charset="0"/>
              <a:ea typeface="Calibri" charset="0"/>
              <a:cs typeface="Calibri" charset="0"/>
            </a:endParaRPr>
          </a:p>
          <a:p>
            <a:endParaRPr lang="fr-FR" sz="2400" dirty="0">
              <a:latin typeface="Calibri" charset="0"/>
              <a:ea typeface="Calibri" charset="0"/>
              <a:cs typeface="Calibri" charset="0"/>
            </a:endParaRPr>
          </a:p>
          <a:p>
            <a:endParaRPr lang="fr-FR" sz="2400" dirty="0">
              <a:latin typeface="Calibri" charset="0"/>
              <a:ea typeface="Calibri" charset="0"/>
              <a:cs typeface="Calibri" charset="0"/>
            </a:endParaRPr>
          </a:p>
        </p:txBody>
      </p:sp>
      <p:pic>
        <p:nvPicPr>
          <p:cNvPr id="13" name="Image 12"/>
          <p:cNvPicPr>
            <a:picLocks noChangeAspect="1"/>
          </p:cNvPicPr>
          <p:nvPr/>
        </p:nvPicPr>
        <p:blipFill rotWithShape="1">
          <a:blip r:embed="rId3"/>
          <a:srcRect l="4536" t="20342" r="50000" b="20322"/>
          <a:stretch/>
        </p:blipFill>
        <p:spPr>
          <a:xfrm rot="5400000">
            <a:off x="225667" y="1695837"/>
            <a:ext cx="1484167" cy="1454349"/>
          </a:xfrm>
          <a:prstGeom prst="rect">
            <a:avLst/>
          </a:prstGeom>
        </p:spPr>
      </p:pic>
      <p:sp>
        <p:nvSpPr>
          <p:cNvPr id="12" name="Titre 1"/>
          <p:cNvSpPr>
            <a:spLocks noGrp="1"/>
          </p:cNvSpPr>
          <p:nvPr>
            <p:ph type="title"/>
          </p:nvPr>
        </p:nvSpPr>
        <p:spPr>
          <a:xfrm>
            <a:off x="1999725" y="548680"/>
            <a:ext cx="6824421" cy="914360"/>
          </a:xfrm>
        </p:spPr>
        <p:txBody>
          <a:bodyPr/>
          <a:lstStyle/>
          <a:p>
            <a:r>
              <a:rPr lang="fr-FR" sz="2800" b="1" dirty="0">
                <a:latin typeface="Calibri" charset="0"/>
                <a:ea typeface="Calibri" charset="0"/>
                <a:cs typeface="Calibri" charset="0"/>
              </a:rPr>
              <a:t>La place du président de l’udogec  au sein de l’</a:t>
            </a:r>
            <a:r>
              <a:rPr lang="fr-FR" sz="2800" b="1" dirty="0" err="1">
                <a:latin typeface="Calibri" charset="0"/>
                <a:ea typeface="Calibri" charset="0"/>
                <a:cs typeface="Calibri" charset="0"/>
              </a:rPr>
              <a:t>ogec</a:t>
            </a:r>
            <a:r>
              <a:rPr lang="fr-FR" sz="2800" b="1" dirty="0">
                <a:latin typeface="Calibri" charset="0"/>
                <a:ea typeface="Calibri" charset="0"/>
                <a:cs typeface="Calibri" charset="0"/>
              </a:rPr>
              <a:t/>
            </a:r>
            <a:br>
              <a:rPr lang="fr-FR" sz="2800" b="1" dirty="0">
                <a:latin typeface="Calibri" charset="0"/>
                <a:ea typeface="Calibri" charset="0"/>
                <a:cs typeface="Calibri" charset="0"/>
              </a:rPr>
            </a:br>
            <a:endParaRPr lang="fr-FR" sz="2800" b="1" dirty="0">
              <a:latin typeface="Calibri" charset="0"/>
              <a:ea typeface="Calibri" charset="0"/>
              <a:cs typeface="Calibri" charset="0"/>
            </a:endParaRPr>
          </a:p>
        </p:txBody>
      </p:sp>
    </p:spTree>
    <p:extLst>
      <p:ext uri="{BB962C8B-B14F-4D97-AF65-F5344CB8AC3E}">
        <p14:creationId xmlns:p14="http://schemas.microsoft.com/office/powerpoint/2010/main" val="3895843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5"/>
          </p:nvPr>
        </p:nvSpPr>
        <p:spPr>
          <a:xfrm>
            <a:off x="2228850" y="1887794"/>
            <a:ext cx="6595297" cy="4283466"/>
          </a:xfrm>
        </p:spPr>
        <p:txBody>
          <a:bodyPr>
            <a:normAutofit/>
          </a:bodyPr>
          <a:lstStyle/>
          <a:p>
            <a:pPr marL="342900" indent="-342900">
              <a:buFont typeface="Arial" panose="020B0604020202020204" pitchFamily="34" charset="0"/>
              <a:buChar char="•"/>
            </a:pPr>
            <a:r>
              <a:rPr lang="fr-FR" b="1" dirty="0">
                <a:latin typeface="Calibri" charset="0"/>
                <a:ea typeface="Calibri" charset="0"/>
                <a:cs typeface="Calibri" charset="0"/>
              </a:rPr>
              <a:t>Le mandat de représentation </a:t>
            </a:r>
            <a:r>
              <a:rPr lang="fr-FR" dirty="0">
                <a:latin typeface="Calibri" charset="0"/>
                <a:ea typeface="Calibri" charset="0"/>
                <a:cs typeface="Calibri" charset="0"/>
              </a:rPr>
              <a:t>: </a:t>
            </a:r>
          </a:p>
          <a:p>
            <a:pPr marL="342900" indent="-342900">
              <a:buFont typeface="Wingdings" panose="05000000000000000000" pitchFamily="2" charset="2"/>
              <a:buChar char="ü"/>
            </a:pPr>
            <a:r>
              <a:rPr lang="fr-FR" dirty="0">
                <a:latin typeface="Calibri" charset="0"/>
                <a:ea typeface="Calibri" charset="0"/>
                <a:cs typeface="Calibri" charset="0"/>
              </a:rPr>
              <a:t>Mandat écrit,</a:t>
            </a:r>
          </a:p>
          <a:p>
            <a:pPr marL="342900" indent="-342900">
              <a:buFont typeface="Wingdings" panose="05000000000000000000" pitchFamily="2" charset="2"/>
              <a:buChar char="ü"/>
            </a:pPr>
            <a:r>
              <a:rPr lang="fr-FR" dirty="0">
                <a:latin typeface="Calibri" charset="0"/>
                <a:ea typeface="Calibri" charset="0"/>
                <a:cs typeface="Calibri" charset="0"/>
              </a:rPr>
              <a:t>mandat à durée limitée et renouvelable </a:t>
            </a:r>
          </a:p>
          <a:p>
            <a:pPr marL="342900" indent="-342900">
              <a:buFont typeface="Wingdings" panose="05000000000000000000" pitchFamily="2" charset="2"/>
              <a:buChar char="ü"/>
            </a:pPr>
            <a:r>
              <a:rPr lang="fr-FR" dirty="0">
                <a:latin typeface="Calibri" charset="0"/>
                <a:ea typeface="Calibri" charset="0"/>
                <a:cs typeface="Calibri" charset="0"/>
              </a:rPr>
              <a:t>mandat révocable a tout moment</a:t>
            </a:r>
          </a:p>
          <a:p>
            <a:pPr marL="342900" indent="-342900">
              <a:buFont typeface="Wingdings" panose="05000000000000000000" pitchFamily="2" charset="2"/>
              <a:buChar char="ü"/>
            </a:pPr>
            <a:r>
              <a:rPr lang="fr-FR" dirty="0">
                <a:latin typeface="Calibri" charset="0"/>
                <a:ea typeface="Calibri" charset="0"/>
                <a:cs typeface="Calibri" charset="0"/>
              </a:rPr>
              <a:t>Le mandataire agit au nom du président de l’Udogec</a:t>
            </a:r>
          </a:p>
        </p:txBody>
      </p:sp>
      <p:sp>
        <p:nvSpPr>
          <p:cNvPr id="4" name="Titre 3"/>
          <p:cNvSpPr>
            <a:spLocks noGrp="1"/>
          </p:cNvSpPr>
          <p:nvPr>
            <p:ph type="title"/>
          </p:nvPr>
        </p:nvSpPr>
        <p:spPr>
          <a:xfrm>
            <a:off x="1876425" y="548680"/>
            <a:ext cx="6947721" cy="702506"/>
          </a:xfrm>
        </p:spPr>
        <p:txBody>
          <a:bodyPr/>
          <a:lstStyle/>
          <a:p>
            <a:r>
              <a:rPr lang="fr-FR" dirty="0">
                <a:latin typeface="Calibri" charset="0"/>
                <a:ea typeface="Calibri" charset="0"/>
                <a:cs typeface="Calibri" charset="0"/>
              </a:rPr>
              <a:t>Le président de l’UDOGEC peut déléguer</a:t>
            </a:r>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910" y="1679419"/>
            <a:ext cx="1454349" cy="1454349"/>
          </a:xfrm>
          <a:prstGeom prst="rect">
            <a:avLst/>
          </a:prstGeom>
        </p:spPr>
      </p:pic>
    </p:spTree>
    <p:extLst>
      <p:ext uri="{BB962C8B-B14F-4D97-AF65-F5344CB8AC3E}">
        <p14:creationId xmlns:p14="http://schemas.microsoft.com/office/powerpoint/2010/main" val="39542306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sz="half" idx="15"/>
          </p:nvPr>
        </p:nvSpPr>
        <p:spPr>
          <a:xfrm>
            <a:off x="2236762" y="1251186"/>
            <a:ext cx="6587383" cy="4910463"/>
          </a:xfrm>
        </p:spPr>
        <p:txBody>
          <a:bodyPr>
            <a:normAutofit/>
          </a:bodyPr>
          <a:lstStyle/>
          <a:p>
            <a:pPr marL="514350" indent="-514350" algn="l">
              <a:buFont typeface="+mj-lt"/>
              <a:buAutoNum type="arabicPeriod"/>
            </a:pPr>
            <a:r>
              <a:rPr lang="fr-FR" sz="3200" cap="none" dirty="0">
                <a:latin typeface="Calibri" charset="0"/>
                <a:ea typeface="Calibri" charset="0"/>
                <a:cs typeface="Calibri" charset="0"/>
              </a:rPr>
              <a:t> Un administrateur de l’Udogec</a:t>
            </a:r>
          </a:p>
          <a:p>
            <a:pPr marL="514350" indent="-514350" algn="l">
              <a:buFont typeface="+mj-lt"/>
              <a:buAutoNum type="arabicPeriod"/>
            </a:pPr>
            <a:r>
              <a:rPr lang="fr-FR" sz="3200" cap="none" dirty="0">
                <a:latin typeface="Calibri" charset="0"/>
                <a:ea typeface="Calibri" charset="0"/>
                <a:cs typeface="Calibri" charset="0"/>
              </a:rPr>
              <a:t>Un représentant du délégué de la tutelle peut exceptionnellement représenter le président de l’Udogec</a:t>
            </a:r>
          </a:p>
          <a:p>
            <a:pPr marL="514350" indent="-514350" algn="l">
              <a:buFont typeface="+mj-lt"/>
              <a:buAutoNum type="arabicPeriod"/>
            </a:pPr>
            <a:r>
              <a:rPr lang="fr-FR" sz="3200" cap="none" dirty="0">
                <a:latin typeface="Calibri" charset="0"/>
                <a:ea typeface="Calibri" charset="0"/>
                <a:cs typeface="Calibri" charset="0"/>
              </a:rPr>
              <a:t>Un salarié de l’Udogec</a:t>
            </a:r>
          </a:p>
          <a:p>
            <a:pPr algn="l"/>
            <a:endParaRPr lang="fr-FR" dirty="0">
              <a:latin typeface="Calibri" charset="0"/>
              <a:ea typeface="Calibri" charset="0"/>
              <a:cs typeface="Calibri" charset="0"/>
            </a:endParaRPr>
          </a:p>
        </p:txBody>
      </p:sp>
      <p:sp>
        <p:nvSpPr>
          <p:cNvPr id="3" name="Titre 2"/>
          <p:cNvSpPr>
            <a:spLocks noGrp="1"/>
          </p:cNvSpPr>
          <p:nvPr>
            <p:ph type="title"/>
          </p:nvPr>
        </p:nvSpPr>
        <p:spPr>
          <a:xfrm>
            <a:off x="1990487" y="548680"/>
            <a:ext cx="6833659" cy="702506"/>
          </a:xfrm>
        </p:spPr>
        <p:txBody>
          <a:bodyPr/>
          <a:lstStyle/>
          <a:p>
            <a:r>
              <a:rPr lang="fr-FR" b="1" dirty="0">
                <a:latin typeface="Calibri" charset="0"/>
                <a:ea typeface="Calibri" charset="0"/>
                <a:cs typeface="Calibri" charset="0"/>
              </a:rPr>
              <a:t>Qui peut être mandaté ?</a:t>
            </a:r>
          </a:p>
        </p:txBody>
      </p:sp>
      <p:pic>
        <p:nvPicPr>
          <p:cNvPr id="9" name="Image 8"/>
          <p:cNvPicPr>
            <a:picLocks noChangeAspect="1"/>
          </p:cNvPicPr>
          <p:nvPr/>
        </p:nvPicPr>
        <p:blipFill>
          <a:blip r:embed="rId3"/>
          <a:stretch>
            <a:fillRect/>
          </a:stretch>
        </p:blipFill>
        <p:spPr>
          <a:xfrm>
            <a:off x="249897" y="1682151"/>
            <a:ext cx="1430259" cy="1575581"/>
          </a:xfrm>
          <a:prstGeom prst="rect">
            <a:avLst/>
          </a:prstGeom>
        </p:spPr>
      </p:pic>
    </p:spTree>
    <p:extLst>
      <p:ext uri="{BB962C8B-B14F-4D97-AF65-F5344CB8AC3E}">
        <p14:creationId xmlns:p14="http://schemas.microsoft.com/office/powerpoint/2010/main" val="286181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p:cNvSpPr txBox="1"/>
          <p:nvPr/>
        </p:nvSpPr>
        <p:spPr>
          <a:xfrm>
            <a:off x="2320290" y="1771650"/>
            <a:ext cx="6485507" cy="4401205"/>
          </a:xfrm>
          <a:prstGeom prst="rect">
            <a:avLst/>
          </a:prstGeom>
          <a:noFill/>
        </p:spPr>
        <p:txBody>
          <a:bodyPr wrap="square" rtlCol="0" anchor="t">
            <a:spAutoFit/>
          </a:bodyPr>
          <a:lstStyle/>
          <a:p>
            <a:pPr marL="342900" indent="-342900">
              <a:buFont typeface="Arial"/>
              <a:buChar char="•"/>
            </a:pPr>
            <a:r>
              <a:rPr lang="fr-FR" sz="2400" dirty="0">
                <a:latin typeface="Calibri" charset="0"/>
                <a:ea typeface="Calibri" charset="0"/>
                <a:cs typeface="Calibri" charset="0"/>
              </a:rPr>
              <a:t>Un fort sens institutionnel : attachement au projet de l’Enseignement catholique</a:t>
            </a:r>
            <a:br>
              <a:rPr lang="fr-FR" sz="2400" dirty="0">
                <a:latin typeface="Calibri" charset="0"/>
                <a:ea typeface="Calibri" charset="0"/>
                <a:cs typeface="Calibri" charset="0"/>
              </a:rPr>
            </a:br>
            <a:r>
              <a:rPr lang="fr-FR" sz="2400" dirty="0">
                <a:latin typeface="Calibri" charset="0"/>
                <a:ea typeface="Calibri" charset="0"/>
                <a:cs typeface="Calibri" charset="0"/>
              </a:rPr>
              <a:t>=&gt; un esprit de service</a:t>
            </a:r>
          </a:p>
          <a:p>
            <a:pPr marL="342900" indent="-342900">
              <a:buFont typeface="Arial"/>
              <a:buChar char="•"/>
            </a:pPr>
            <a:endParaRPr lang="fr-FR" sz="2400" dirty="0">
              <a:latin typeface="Calibri" charset="0"/>
              <a:ea typeface="Calibri" charset="0"/>
              <a:cs typeface="Calibri" charset="0"/>
            </a:endParaRPr>
          </a:p>
          <a:p>
            <a:pPr marL="342900" indent="-342900">
              <a:buFont typeface="Arial"/>
              <a:buChar char="•"/>
            </a:pPr>
            <a:r>
              <a:rPr lang="fr-FR" sz="2400" dirty="0">
                <a:latin typeface="Calibri" charset="0"/>
                <a:ea typeface="Calibri" charset="0"/>
                <a:cs typeface="Calibri" charset="0"/>
              </a:rPr>
              <a:t>Une bonne connaissance du fonctionnement des Ogec et du territoire</a:t>
            </a:r>
          </a:p>
          <a:p>
            <a:pPr marL="342900" indent="-342900">
              <a:buFont typeface="Arial"/>
              <a:buChar char="•"/>
            </a:pPr>
            <a:endParaRPr lang="fr-FR" sz="2400" dirty="0">
              <a:latin typeface="Calibri" charset="0"/>
              <a:ea typeface="Calibri" charset="0"/>
              <a:cs typeface="Calibri" charset="0"/>
            </a:endParaRPr>
          </a:p>
          <a:p>
            <a:pPr marL="342900" indent="-342900">
              <a:buFont typeface="Arial"/>
              <a:buChar char="•"/>
            </a:pPr>
            <a:r>
              <a:rPr lang="fr-FR" sz="2400" dirty="0">
                <a:latin typeface="Calibri" charset="0"/>
                <a:ea typeface="Calibri" charset="0"/>
                <a:cs typeface="Calibri" charset="0"/>
              </a:rPr>
              <a:t>De fortes qualités d’écoute et de relation pour apprécier les situations et apporter un éclairage distancié</a:t>
            </a:r>
          </a:p>
          <a:p>
            <a:pPr marL="342900" indent="-342900">
              <a:buFont typeface="Arial"/>
              <a:buChar char="•"/>
            </a:pPr>
            <a:endParaRPr lang="fr-FR" sz="2000" dirty="0">
              <a:latin typeface="Calibri" charset="0"/>
              <a:ea typeface="Calibri" charset="0"/>
              <a:cs typeface="Calibri" charset="0"/>
            </a:endParaRPr>
          </a:p>
          <a:p>
            <a:pPr marL="342900" indent="-342900">
              <a:buFont typeface="Arial"/>
              <a:buChar char="•"/>
            </a:pPr>
            <a:endParaRPr lang="fr-FR" sz="2000" dirty="0">
              <a:latin typeface="Calibri" charset="0"/>
              <a:ea typeface="Calibri" charset="0"/>
              <a:cs typeface="Calibri" charset="0"/>
            </a:endParaRPr>
          </a:p>
        </p:txBody>
      </p:sp>
      <p:pic>
        <p:nvPicPr>
          <p:cNvPr id="15" name="Image 14"/>
          <p:cNvPicPr>
            <a:picLocks noChangeAspect="1"/>
          </p:cNvPicPr>
          <p:nvPr/>
        </p:nvPicPr>
        <p:blipFill rotWithShape="1">
          <a:blip r:embed="rId3"/>
          <a:srcRect l="52301" b="52796"/>
          <a:stretch/>
        </p:blipFill>
        <p:spPr>
          <a:xfrm>
            <a:off x="262423" y="1678160"/>
            <a:ext cx="1409376" cy="1421943"/>
          </a:xfrm>
          <a:prstGeom prst="rect">
            <a:avLst/>
          </a:prstGeom>
        </p:spPr>
      </p:pic>
      <p:sp>
        <p:nvSpPr>
          <p:cNvPr id="2" name="Titre 1"/>
          <p:cNvSpPr>
            <a:spLocks noGrp="1"/>
          </p:cNvSpPr>
          <p:nvPr>
            <p:ph type="title"/>
          </p:nvPr>
        </p:nvSpPr>
        <p:spPr>
          <a:xfrm>
            <a:off x="1876425" y="548680"/>
            <a:ext cx="6783616" cy="702506"/>
          </a:xfrm>
        </p:spPr>
        <p:txBody>
          <a:bodyPr/>
          <a:lstStyle/>
          <a:p>
            <a:r>
              <a:rPr lang="fr-FR" b="1" dirty="0">
                <a:latin typeface="Calibri" charset="0"/>
                <a:ea typeface="Calibri" charset="0"/>
                <a:cs typeface="Calibri" charset="0"/>
              </a:rPr>
              <a:t>Les POINTS-FORTS du mandaté par le président de l’udogec</a:t>
            </a:r>
            <a:r>
              <a:rPr lang="fr-FR" dirty="0">
                <a:latin typeface="Calibri" charset="0"/>
                <a:ea typeface="Calibri" charset="0"/>
                <a:cs typeface="Calibri" charset="0"/>
              </a:rPr>
              <a:t/>
            </a:r>
            <a:br>
              <a:rPr lang="fr-FR" dirty="0">
                <a:latin typeface="Calibri" charset="0"/>
                <a:ea typeface="Calibri" charset="0"/>
                <a:cs typeface="Calibri" charset="0"/>
              </a:rPr>
            </a:br>
            <a:endParaRPr lang="fr-FR" dirty="0">
              <a:latin typeface="Calibri" charset="0"/>
              <a:ea typeface="Calibri" charset="0"/>
              <a:cs typeface="Calibri" charset="0"/>
            </a:endParaRPr>
          </a:p>
        </p:txBody>
      </p:sp>
    </p:spTree>
    <p:extLst>
      <p:ext uri="{BB962C8B-B14F-4D97-AF65-F5344CB8AC3E}">
        <p14:creationId xmlns:p14="http://schemas.microsoft.com/office/powerpoint/2010/main" val="4063462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fade">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Effect transition="in" filter="fade">
                                      <p:cBhvr>
                                        <p:cTn id="17"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theme/theme1.xml><?xml version="1.0" encoding="utf-8"?>
<a:theme xmlns:a="http://schemas.openxmlformats.org/drawingml/2006/main" name="Brin">
  <a:themeElements>
    <a:clrScheme name="Bri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96F5C076D2C34499E6A9A60E75C34BD" ma:contentTypeVersion="4" ma:contentTypeDescription="Crée un document." ma:contentTypeScope="" ma:versionID="ee082f2ea02942d04e029084a9723ac2">
  <xsd:schema xmlns:xsd="http://www.w3.org/2001/XMLSchema" xmlns:xs="http://www.w3.org/2001/XMLSchema" xmlns:p="http://schemas.microsoft.com/office/2006/metadata/properties" xmlns:ns2="f0904f7d-1e7a-4934-ba47-8ea173b4a48c" xmlns:ns3="82a28daf-ce04-4f90-b265-5b2e5e36eb2f" targetNamespace="http://schemas.microsoft.com/office/2006/metadata/properties" ma:root="true" ma:fieldsID="a6518ea0b20caf3ee244dd5c039a991a" ns2:_="" ns3:_="">
    <xsd:import namespace="f0904f7d-1e7a-4934-ba47-8ea173b4a48c"/>
    <xsd:import namespace="82a28daf-ce04-4f90-b265-5b2e5e36eb2f"/>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904f7d-1e7a-4934-ba47-8ea173b4a48c" elementFormDefault="qualified">
    <xsd:import namespace="http://schemas.microsoft.com/office/2006/documentManagement/types"/>
    <xsd:import namespace="http://schemas.microsoft.com/office/infopath/2007/PartnerControls"/>
    <xsd:element name="SharedWithUsers" ma:index="8" nillable="true" ma:displayName="Partagé avec"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Partagé avec dé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2a28daf-ce04-4f90-b265-5b2e5e36eb2f"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BB06840-FBA4-4F9C-8400-B8B29BBFF472}">
  <ds:schemaRefs>
    <ds:schemaRef ds:uri="f0904f7d-1e7a-4934-ba47-8ea173b4a48c"/>
    <ds:schemaRef ds:uri="http://purl.org/dc/elements/1.1/"/>
    <ds:schemaRef ds:uri="82a28daf-ce04-4f90-b265-5b2e5e36eb2f"/>
    <ds:schemaRef ds:uri="http://schemas.microsoft.com/office/2006/documentManagement/types"/>
    <ds:schemaRef ds:uri="http://www.w3.org/XML/1998/namespace"/>
    <ds:schemaRef ds:uri="http://purl.org/dc/dcmitype/"/>
    <ds:schemaRef ds:uri="http://schemas.microsoft.com/office/2006/metadata/properties"/>
    <ds:schemaRef ds:uri="http://schemas.microsoft.com/office/infopath/2007/PartnerControls"/>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73836033-5F16-4314-A3CA-AFC28AEE2D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0904f7d-1e7a-4934-ba47-8ea173b4a48c"/>
    <ds:schemaRef ds:uri="82a28daf-ce04-4f90-b265-5b2e5e36eb2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15AFBD1-237D-411F-82BD-E975CF9069A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Wisp</Template>
  <TotalTime>1792</TotalTime>
  <Words>1221</Words>
  <Application>Microsoft Macintosh PowerPoint</Application>
  <PresentationFormat>Présentation à l'écran (4:3)</PresentationFormat>
  <Paragraphs>133</Paragraphs>
  <Slides>18</Slides>
  <Notes>15</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18</vt:i4>
      </vt:variant>
    </vt:vector>
  </HeadingPairs>
  <TitlesOfParts>
    <vt:vector size="24" baseType="lpstr">
      <vt:lpstr>Calibri</vt:lpstr>
      <vt:lpstr>Century Gothic</vt:lpstr>
      <vt:lpstr>Wingdings</vt:lpstr>
      <vt:lpstr>Wingdings 3</vt:lpstr>
      <vt:lpstr>Arial</vt:lpstr>
      <vt:lpstr>Brin</vt:lpstr>
      <vt:lpstr>Janvier 2018</vt:lpstr>
      <vt:lpstr>QUI SOMMES-NOUS ? </vt:lpstr>
      <vt:lpstr>Le réseau des OGEC</vt:lpstr>
      <vt:lpstr>Le réseau des OGEC DE L’udogec…</vt:lpstr>
      <vt:lpstr>L'OGEC MEMBRE D'UN RÉSEAU </vt:lpstr>
      <vt:lpstr>La place du président de l’udogec  au sein de l’ogec </vt:lpstr>
      <vt:lpstr>Le président de l’UDOGEC peut déléguer</vt:lpstr>
      <vt:lpstr>Qui peut être mandaté ?</vt:lpstr>
      <vt:lpstr>Les POINTS-FORTS du mandaté par le président de l’udogec </vt:lpstr>
      <vt:lpstr>LES FONDAMENTAUX DU membre de droit mandaté </vt:lpstr>
      <vt:lpstr>Le président de l’Udogec : un MEMBRE À PART ENTIÈRE DE L’OGEC </vt:lpstr>
      <vt:lpstr>UNE COURROIE DE TRANSMISSION Fédérative </vt:lpstr>
      <vt:lpstr>UNE COURROIE DE TRANSMISSION  fédérative</vt:lpstr>
      <vt:lpstr>Une courroie de transmission institutionnelle</vt:lpstr>
      <vt:lpstr>Le président de l’udogec ou son représentant :</vt:lpstr>
      <vt:lpstr>LE président de l’udogec ou son REPRÉSENTANT N’EST PAS :</vt:lpstr>
      <vt:lpstr>Comment le représentant du président rend-il compte de sa mission ?</vt:lpstr>
      <vt:lpstr>Le président de l’udogec : Une présence indispensable en cas de crise</vt:lpstr>
    </vt:vector>
  </TitlesOfParts>
  <LinksUpToDate>false</LinksUpToDate>
  <SharedDoc>false</SharedDoc>
  <HyperlinksChanged>false</HyperlinksChanged>
  <AppVersion>15.0041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Gwendoline BULLY</dc:creator>
  <cp:lastModifiedBy>Marine de MONTALIVET</cp:lastModifiedBy>
  <cp:revision>89</cp:revision>
  <cp:lastPrinted>2017-05-11T08:01:09Z</cp:lastPrinted>
  <dcterms:modified xsi:type="dcterms:W3CDTF">2018-02-16T10:01:23Z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0x010100996F5C076D2C34499E6A9A60E75C34BD</vt:lpwstr>
  </property>
</Properties>
</file>