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Lst>
  <p:notesMasterIdLst>
    <p:notesMasterId r:id="rId24"/>
  </p:notesMasterIdLst>
  <p:handoutMasterIdLst>
    <p:handoutMasterId r:id="rId25"/>
  </p:handoutMasterIdLst>
  <p:sldIdLst>
    <p:sldId id="256" r:id="rId5"/>
    <p:sldId id="344" r:id="rId6"/>
    <p:sldId id="346" r:id="rId7"/>
    <p:sldId id="345" r:id="rId8"/>
    <p:sldId id="332" r:id="rId9"/>
    <p:sldId id="278" r:id="rId10"/>
    <p:sldId id="281" r:id="rId11"/>
    <p:sldId id="282" r:id="rId12"/>
    <p:sldId id="311" r:id="rId13"/>
    <p:sldId id="324" r:id="rId14"/>
    <p:sldId id="323" r:id="rId15"/>
    <p:sldId id="287" r:id="rId16"/>
    <p:sldId id="347" r:id="rId17"/>
    <p:sldId id="348" r:id="rId18"/>
    <p:sldId id="349" r:id="rId19"/>
    <p:sldId id="350" r:id="rId20"/>
    <p:sldId id="351" r:id="rId21"/>
    <p:sldId id="352" r:id="rId22"/>
    <p:sldId id="339"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B1A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5593" autoAdjust="0"/>
  </p:normalViewPr>
  <p:slideViewPr>
    <p:cSldViewPr snapToGrid="0">
      <p:cViewPr varScale="1">
        <p:scale>
          <a:sx n="71" d="100"/>
          <a:sy n="71" d="100"/>
        </p:scale>
        <p:origin x="20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14.svg"/><Relationship Id="rId1" Type="http://schemas.openxmlformats.org/officeDocument/2006/relationships/image" Target="../media/image3.png"/><Relationship Id="rId2" Type="http://schemas.openxmlformats.org/officeDocument/2006/relationships/image" Target="../media/image4.svg"/><Relationship Id="rId3" Type="http://schemas.openxmlformats.org/officeDocument/2006/relationships/image" Target="../media/image4.png"/><Relationship Id="rId4" Type="http://schemas.openxmlformats.org/officeDocument/2006/relationships/image" Target="../media/image6.svg"/><Relationship Id="rId5" Type="http://schemas.openxmlformats.org/officeDocument/2006/relationships/image" Target="../media/image5.png"/><Relationship Id="rId6" Type="http://schemas.openxmlformats.org/officeDocument/2006/relationships/image" Target="../media/image8.svg"/><Relationship Id="rId7" Type="http://schemas.openxmlformats.org/officeDocument/2006/relationships/image" Target="../media/image6.png"/><Relationship Id="rId8" Type="http://schemas.openxmlformats.org/officeDocument/2006/relationships/image" Target="../media/image10.svg"/><Relationship Id="rId9" Type="http://schemas.openxmlformats.org/officeDocument/2006/relationships/image" Target="../media/image7.png"/><Relationship Id="rId10"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14.svg"/><Relationship Id="rId1" Type="http://schemas.openxmlformats.org/officeDocument/2006/relationships/image" Target="../media/image3.png"/><Relationship Id="rId2" Type="http://schemas.openxmlformats.org/officeDocument/2006/relationships/image" Target="../media/image4.svg"/><Relationship Id="rId3" Type="http://schemas.openxmlformats.org/officeDocument/2006/relationships/image" Target="../media/image4.png"/><Relationship Id="rId4" Type="http://schemas.openxmlformats.org/officeDocument/2006/relationships/image" Target="../media/image6.svg"/><Relationship Id="rId5" Type="http://schemas.openxmlformats.org/officeDocument/2006/relationships/image" Target="../media/image5.png"/><Relationship Id="rId6" Type="http://schemas.openxmlformats.org/officeDocument/2006/relationships/image" Target="../media/image8.svg"/><Relationship Id="rId7" Type="http://schemas.openxmlformats.org/officeDocument/2006/relationships/image" Target="../media/image6.png"/><Relationship Id="rId8" Type="http://schemas.openxmlformats.org/officeDocument/2006/relationships/image" Target="../media/image10.svg"/><Relationship Id="rId9" Type="http://schemas.openxmlformats.org/officeDocument/2006/relationships/image" Target="../media/image7.png"/><Relationship Id="rId10"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D75FA-DF18-418C-98F9-820D517087B9}" type="doc">
      <dgm:prSet loTypeId="urn:microsoft.com/office/officeart/2005/8/layout/hList7" loCatId="relationship" qsTypeId="urn:microsoft.com/office/officeart/2005/8/quickstyle/simple1" qsCatId="simple" csTypeId="urn:microsoft.com/office/officeart/2005/8/colors/colorful3" csCatId="colorful" phldr="1"/>
      <dgm:spPr/>
      <dgm:t>
        <a:bodyPr/>
        <a:lstStyle/>
        <a:p>
          <a:endParaRPr lang="fr-FR"/>
        </a:p>
      </dgm:t>
    </dgm:pt>
    <dgm:pt modelId="{F63FCB9C-C0F7-4404-96D5-1AFCDA6860A5}">
      <dgm:prSet phldrT="[Texte]" custT="1"/>
      <dgm:spPr/>
      <dgm:t>
        <a:bodyPr/>
        <a:lstStyle/>
        <a:p>
          <a:r>
            <a:rPr lang="fr-FR" sz="1000" b="1" dirty="0"/>
            <a:t>PSC</a:t>
          </a:r>
        </a:p>
      </dgm:t>
    </dgm:pt>
    <dgm:pt modelId="{7E9CC7B4-0EB2-444C-95B5-874735719D01}" type="parTrans" cxnId="{21CB7F96-F225-45B9-B6E5-7870F3EB47DE}">
      <dgm:prSet/>
      <dgm:spPr/>
      <dgm:t>
        <a:bodyPr/>
        <a:lstStyle/>
        <a:p>
          <a:endParaRPr lang="fr-FR" sz="1000"/>
        </a:p>
      </dgm:t>
    </dgm:pt>
    <dgm:pt modelId="{54D3CE01-17B7-4C32-8D93-ECCF3CA186E9}" type="sibTrans" cxnId="{21CB7F96-F225-45B9-B6E5-7870F3EB47DE}">
      <dgm:prSet/>
      <dgm:spPr/>
      <dgm:t>
        <a:bodyPr/>
        <a:lstStyle/>
        <a:p>
          <a:endParaRPr lang="fr-FR" sz="1000"/>
        </a:p>
      </dgm:t>
    </dgm:pt>
    <dgm:pt modelId="{BC03FC93-0494-4CE5-B7F1-9A21A93BFE92}">
      <dgm:prSet phldrT="[Texte]" custT="1"/>
      <dgm:spPr/>
      <dgm:t>
        <a:bodyPr/>
        <a:lstStyle/>
        <a:p>
          <a:r>
            <a:rPr lang="fr-FR" sz="1000" b="1" dirty="0"/>
            <a:t>Fonds de la formation </a:t>
          </a:r>
        </a:p>
      </dgm:t>
    </dgm:pt>
    <dgm:pt modelId="{B5E64C6E-BE1D-4A40-ACC8-00FA8FBBA343}" type="parTrans" cxnId="{E6335869-4BE9-47C6-8BEA-6E59BBEED402}">
      <dgm:prSet/>
      <dgm:spPr/>
      <dgm:t>
        <a:bodyPr/>
        <a:lstStyle/>
        <a:p>
          <a:endParaRPr lang="fr-FR" sz="1000"/>
        </a:p>
      </dgm:t>
    </dgm:pt>
    <dgm:pt modelId="{682DF41B-7E9B-4933-A9E2-E17AEBC81078}" type="sibTrans" cxnId="{E6335869-4BE9-47C6-8BEA-6E59BBEED402}">
      <dgm:prSet/>
      <dgm:spPr/>
      <dgm:t>
        <a:bodyPr/>
        <a:lstStyle/>
        <a:p>
          <a:endParaRPr lang="fr-FR" sz="1000"/>
        </a:p>
      </dgm:t>
    </dgm:pt>
    <dgm:pt modelId="{B1E8FDC6-6105-441C-BE60-B45892EB30A4}">
      <dgm:prSet custT="1"/>
      <dgm:spPr/>
      <dgm:t>
        <a:bodyPr/>
        <a:lstStyle/>
        <a:p>
          <a:r>
            <a:rPr lang="fr-FR" sz="1000" dirty="0"/>
            <a:t>Équivalence</a:t>
          </a:r>
        </a:p>
      </dgm:t>
    </dgm:pt>
    <dgm:pt modelId="{F7E1B1E0-785F-4621-BFE6-C1EFDD611D17}" type="parTrans" cxnId="{AF23CA40-5839-4DFE-AC99-7398E389DB1D}">
      <dgm:prSet/>
      <dgm:spPr/>
      <dgm:t>
        <a:bodyPr/>
        <a:lstStyle/>
        <a:p>
          <a:endParaRPr lang="fr-FR" sz="1000"/>
        </a:p>
      </dgm:t>
    </dgm:pt>
    <dgm:pt modelId="{AB422836-D160-4264-8626-BB466BE77D9E}" type="sibTrans" cxnId="{AF23CA40-5839-4DFE-AC99-7398E389DB1D}">
      <dgm:prSet/>
      <dgm:spPr/>
      <dgm:t>
        <a:bodyPr/>
        <a:lstStyle/>
        <a:p>
          <a:endParaRPr lang="fr-FR" sz="1000"/>
        </a:p>
      </dgm:t>
    </dgm:pt>
    <dgm:pt modelId="{9BB07F89-7A34-466E-B5CB-13D821972728}">
      <dgm:prSet custT="1"/>
      <dgm:spPr/>
      <dgm:t>
        <a:bodyPr/>
        <a:lstStyle/>
        <a:p>
          <a:r>
            <a:rPr lang="fr-FR" sz="1000" dirty="0"/>
            <a:t>Travailleur de nuit</a:t>
          </a:r>
        </a:p>
      </dgm:t>
    </dgm:pt>
    <dgm:pt modelId="{D45EBB79-820C-4B27-8295-A89EDBFE7237}" type="parTrans" cxnId="{62F27057-4037-4864-8AC6-97D113640499}">
      <dgm:prSet/>
      <dgm:spPr/>
      <dgm:t>
        <a:bodyPr/>
        <a:lstStyle/>
        <a:p>
          <a:endParaRPr lang="fr-FR" sz="1000"/>
        </a:p>
      </dgm:t>
    </dgm:pt>
    <dgm:pt modelId="{32066166-92A1-4536-92CA-6BF5EFD4F827}" type="sibTrans" cxnId="{62F27057-4037-4864-8AC6-97D113640499}">
      <dgm:prSet/>
      <dgm:spPr/>
      <dgm:t>
        <a:bodyPr/>
        <a:lstStyle/>
        <a:p>
          <a:endParaRPr lang="fr-FR" sz="1000"/>
        </a:p>
      </dgm:t>
    </dgm:pt>
    <dgm:pt modelId="{65F0873C-7043-4682-A67A-C3E27722C681}">
      <dgm:prSet custT="1"/>
      <dgm:spPr/>
      <dgm:t>
        <a:bodyPr/>
        <a:lstStyle/>
        <a:p>
          <a:r>
            <a:rPr lang="fr-FR" sz="1000" dirty="0"/>
            <a:t>Temps partiel (durée mini, compléments d’heures, majo heures complé.</a:t>
          </a:r>
        </a:p>
      </dgm:t>
    </dgm:pt>
    <dgm:pt modelId="{FB845FD2-A54D-4C8C-A941-7E8CD13BD5E2}" type="parTrans" cxnId="{6EB952A4-B76A-43D7-88F4-7F9FAD4040DB}">
      <dgm:prSet/>
      <dgm:spPr/>
      <dgm:t>
        <a:bodyPr/>
        <a:lstStyle/>
        <a:p>
          <a:endParaRPr lang="fr-FR" sz="1000"/>
        </a:p>
      </dgm:t>
    </dgm:pt>
    <dgm:pt modelId="{D142B017-440D-458F-9A15-7617DC7FCA98}" type="sibTrans" cxnId="{6EB952A4-B76A-43D7-88F4-7F9FAD4040DB}">
      <dgm:prSet/>
      <dgm:spPr/>
      <dgm:t>
        <a:bodyPr/>
        <a:lstStyle/>
        <a:p>
          <a:endParaRPr lang="fr-FR" sz="1000"/>
        </a:p>
      </dgm:t>
    </dgm:pt>
    <dgm:pt modelId="{44D51B4C-1E9A-4845-8BAA-A36726933C8C}">
      <dgm:prSet custT="1"/>
      <dgm:spPr/>
      <dgm:t>
        <a:bodyPr/>
        <a:lstStyle/>
        <a:p>
          <a:r>
            <a:rPr lang="fr-FR" sz="1000" dirty="0"/>
            <a:t>Pluri-annualisation</a:t>
          </a:r>
        </a:p>
      </dgm:t>
    </dgm:pt>
    <dgm:pt modelId="{E13AFD00-E70E-474E-A843-1018309E518A}" type="parTrans" cxnId="{49BF1EAE-862E-4D47-9733-09AA87878AA5}">
      <dgm:prSet/>
      <dgm:spPr/>
      <dgm:t>
        <a:bodyPr/>
        <a:lstStyle/>
        <a:p>
          <a:endParaRPr lang="fr-FR" sz="1000"/>
        </a:p>
      </dgm:t>
    </dgm:pt>
    <dgm:pt modelId="{19C927F9-828A-4EF8-83E0-08375AD2D131}" type="sibTrans" cxnId="{49BF1EAE-862E-4D47-9733-09AA87878AA5}">
      <dgm:prSet/>
      <dgm:spPr/>
      <dgm:t>
        <a:bodyPr/>
        <a:lstStyle/>
        <a:p>
          <a:endParaRPr lang="fr-FR" sz="1000"/>
        </a:p>
      </dgm:t>
    </dgm:pt>
    <dgm:pt modelId="{FCCA7438-2E45-4E86-8F78-9AB21A29F223}">
      <dgm:prSet phldrT="[Texte]" custT="1"/>
      <dgm:spPr/>
      <dgm:t>
        <a:bodyPr/>
        <a:lstStyle/>
        <a:p>
          <a:r>
            <a:rPr lang="fr-FR" sz="1000" dirty="0"/>
            <a:t>Période d’essai</a:t>
          </a:r>
        </a:p>
      </dgm:t>
    </dgm:pt>
    <dgm:pt modelId="{1C823C8E-CB63-4FB4-918A-9103F4A98B1C}" type="parTrans" cxnId="{A3D3226D-F0CD-484C-86E4-FA0B9B741417}">
      <dgm:prSet/>
      <dgm:spPr/>
      <dgm:t>
        <a:bodyPr/>
        <a:lstStyle/>
        <a:p>
          <a:endParaRPr lang="fr-FR" sz="1000"/>
        </a:p>
      </dgm:t>
    </dgm:pt>
    <dgm:pt modelId="{D6FBB15B-9AA1-4D1B-8333-22D059B8BB13}" type="sibTrans" cxnId="{A3D3226D-F0CD-484C-86E4-FA0B9B741417}">
      <dgm:prSet/>
      <dgm:spPr/>
      <dgm:t>
        <a:bodyPr/>
        <a:lstStyle/>
        <a:p>
          <a:endParaRPr lang="fr-FR" sz="1000"/>
        </a:p>
      </dgm:t>
    </dgm:pt>
    <dgm:pt modelId="{27797B9B-431F-4723-BB54-9BC57BCE3055}">
      <dgm:prSet phldrT="[Texte]" custT="1"/>
      <dgm:spPr/>
      <dgm:t>
        <a:bodyPr/>
        <a:lstStyle/>
        <a:p>
          <a:r>
            <a:rPr lang="fr-FR" sz="1000" dirty="0"/>
            <a:t>CDD renouvel.</a:t>
          </a:r>
        </a:p>
      </dgm:t>
    </dgm:pt>
    <dgm:pt modelId="{A7F2E603-5434-498B-A622-71A87A2F388C}" type="parTrans" cxnId="{38B710E4-7A3A-485F-984B-251C8AE67F64}">
      <dgm:prSet/>
      <dgm:spPr/>
      <dgm:t>
        <a:bodyPr/>
        <a:lstStyle/>
        <a:p>
          <a:endParaRPr lang="fr-FR" sz="1000"/>
        </a:p>
      </dgm:t>
    </dgm:pt>
    <dgm:pt modelId="{7C6754ED-3F59-45AD-83A8-5B6AFDD072CF}" type="sibTrans" cxnId="{38B710E4-7A3A-485F-984B-251C8AE67F64}">
      <dgm:prSet/>
      <dgm:spPr/>
      <dgm:t>
        <a:bodyPr/>
        <a:lstStyle/>
        <a:p>
          <a:endParaRPr lang="fr-FR" sz="1000"/>
        </a:p>
      </dgm:t>
    </dgm:pt>
    <dgm:pt modelId="{A013E28A-5BA5-4E64-A5DF-7DE6EAF82A7F}">
      <dgm:prSet phldrT="[Texte]" custT="1"/>
      <dgm:spPr/>
      <dgm:t>
        <a:bodyPr/>
        <a:lstStyle/>
        <a:p>
          <a:r>
            <a:rPr lang="fr-FR" sz="1000" dirty="0"/>
            <a:t>Intérim</a:t>
          </a:r>
        </a:p>
      </dgm:t>
    </dgm:pt>
    <dgm:pt modelId="{61DFAB2F-C339-4DCC-8662-712F9B008B37}" type="parTrans" cxnId="{52E73CB6-05E5-4D61-85EA-DFC43E124C64}">
      <dgm:prSet/>
      <dgm:spPr/>
      <dgm:t>
        <a:bodyPr/>
        <a:lstStyle/>
        <a:p>
          <a:endParaRPr lang="fr-FR" sz="1000"/>
        </a:p>
      </dgm:t>
    </dgm:pt>
    <dgm:pt modelId="{0F1CF37A-DAB9-4DD9-B912-636B69C36106}" type="sibTrans" cxnId="{52E73CB6-05E5-4D61-85EA-DFC43E124C64}">
      <dgm:prSet/>
      <dgm:spPr/>
      <dgm:t>
        <a:bodyPr/>
        <a:lstStyle/>
        <a:p>
          <a:endParaRPr lang="fr-FR" sz="1000"/>
        </a:p>
      </dgm:t>
    </dgm:pt>
    <dgm:pt modelId="{B926E7BC-0ACD-443A-B125-39800CEDB2A1}">
      <dgm:prSet phldrT="[Texte]" custT="1"/>
      <dgm:spPr/>
      <dgm:t>
        <a:bodyPr/>
        <a:lstStyle/>
        <a:p>
          <a:r>
            <a:rPr lang="fr-FR" sz="1000" dirty="0"/>
            <a:t>CDI de chantier </a:t>
          </a:r>
        </a:p>
      </dgm:t>
    </dgm:pt>
    <dgm:pt modelId="{22B074D9-A37D-4442-B2D4-B7D93F8771E4}" type="parTrans" cxnId="{A3703EF0-7827-40DD-A790-86504C6A568F}">
      <dgm:prSet/>
      <dgm:spPr/>
      <dgm:t>
        <a:bodyPr/>
        <a:lstStyle/>
        <a:p>
          <a:endParaRPr lang="fr-FR" sz="1000"/>
        </a:p>
      </dgm:t>
    </dgm:pt>
    <dgm:pt modelId="{796A5FB5-E2EA-4D5C-94BC-D50C030FBE54}" type="sibTrans" cxnId="{A3703EF0-7827-40DD-A790-86504C6A568F}">
      <dgm:prSet/>
      <dgm:spPr/>
      <dgm:t>
        <a:bodyPr/>
        <a:lstStyle/>
        <a:p>
          <a:endParaRPr lang="fr-FR" sz="1000"/>
        </a:p>
      </dgm:t>
    </dgm:pt>
    <dgm:pt modelId="{B8103DEE-82DA-44F7-A6DA-42F3F56508B4}">
      <dgm:prSet phldrT="[Texte]" custT="1"/>
      <dgm:spPr/>
      <dgm:t>
        <a:bodyPr/>
        <a:lstStyle/>
        <a:p>
          <a:r>
            <a:rPr lang="fr-FR" sz="1000" dirty="0"/>
            <a:t>L. 1224-1 conventionnel</a:t>
          </a:r>
        </a:p>
      </dgm:t>
    </dgm:pt>
    <dgm:pt modelId="{2C248875-9629-457A-8C71-53713FD443D0}" type="parTrans" cxnId="{1CE2EFD6-A05E-4FD7-9DE1-DC66B159CD72}">
      <dgm:prSet/>
      <dgm:spPr/>
      <dgm:t>
        <a:bodyPr/>
        <a:lstStyle/>
        <a:p>
          <a:endParaRPr lang="fr-FR" sz="1000"/>
        </a:p>
      </dgm:t>
    </dgm:pt>
    <dgm:pt modelId="{6EF25CF1-D654-444B-AAAA-FE40D8717E40}" type="sibTrans" cxnId="{1CE2EFD6-A05E-4FD7-9DE1-DC66B159CD72}">
      <dgm:prSet/>
      <dgm:spPr/>
      <dgm:t>
        <a:bodyPr/>
        <a:lstStyle/>
        <a:p>
          <a:endParaRPr lang="fr-FR" sz="1000"/>
        </a:p>
      </dgm:t>
    </dgm:pt>
    <dgm:pt modelId="{AD995A86-D479-46CF-94A0-445CAB3F20D7}">
      <dgm:prSet phldrT="[Texte]" custT="1"/>
      <dgm:spPr/>
      <dgm:t>
        <a:bodyPr/>
        <a:lstStyle/>
        <a:p>
          <a:r>
            <a:rPr lang="fr-FR" sz="1000" b="1" dirty="0"/>
            <a:t>Durée du travail</a:t>
          </a:r>
        </a:p>
      </dgm:t>
    </dgm:pt>
    <dgm:pt modelId="{594F30FF-A545-407C-B6BD-0BC04CD78D43}" type="parTrans" cxnId="{A62A5B72-8FF4-4ED2-97F4-F5EB3A8F0B1C}">
      <dgm:prSet/>
      <dgm:spPr/>
      <dgm:t>
        <a:bodyPr/>
        <a:lstStyle/>
        <a:p>
          <a:endParaRPr lang="fr-FR" sz="1000"/>
        </a:p>
      </dgm:t>
    </dgm:pt>
    <dgm:pt modelId="{7F1E8DFA-3C1A-47EB-AFD2-93E6A81ECE6F}" type="sibTrans" cxnId="{A62A5B72-8FF4-4ED2-97F4-F5EB3A8F0B1C}">
      <dgm:prSet/>
      <dgm:spPr/>
      <dgm:t>
        <a:bodyPr/>
        <a:lstStyle/>
        <a:p>
          <a:endParaRPr lang="fr-FR" sz="1000"/>
        </a:p>
      </dgm:t>
    </dgm:pt>
    <dgm:pt modelId="{524D3631-2F45-4C4D-8999-06D826A63B2E}">
      <dgm:prSet phldrT="[Texte]" custT="1"/>
      <dgm:spPr/>
      <dgm:t>
        <a:bodyPr/>
        <a:lstStyle/>
        <a:p>
          <a:r>
            <a:rPr lang="fr-FR" sz="1000" dirty="0"/>
            <a:t>Classification</a:t>
          </a:r>
        </a:p>
      </dgm:t>
    </dgm:pt>
    <dgm:pt modelId="{B0FD0D24-87B8-4E1F-B9A1-B120C12FCB3A}" type="parTrans" cxnId="{89CDA9B6-4BF7-4E4B-9512-A82615B8173F}">
      <dgm:prSet/>
      <dgm:spPr/>
      <dgm:t>
        <a:bodyPr/>
        <a:lstStyle/>
        <a:p>
          <a:endParaRPr lang="fr-FR" sz="1000"/>
        </a:p>
      </dgm:t>
    </dgm:pt>
    <dgm:pt modelId="{F19873F1-B5FE-40D2-A8D0-289A6A26FD60}" type="sibTrans" cxnId="{89CDA9B6-4BF7-4E4B-9512-A82615B8173F}">
      <dgm:prSet/>
      <dgm:spPr/>
      <dgm:t>
        <a:bodyPr/>
        <a:lstStyle/>
        <a:p>
          <a:endParaRPr lang="fr-FR" sz="1000"/>
        </a:p>
      </dgm:t>
    </dgm:pt>
    <dgm:pt modelId="{923C0125-9AD3-4DC0-9D66-E39040838962}">
      <dgm:prSet phldrT="[Texte]" custT="1"/>
      <dgm:spPr/>
      <dgm:t>
        <a:bodyPr/>
        <a:lstStyle/>
        <a:p>
          <a:r>
            <a:rPr lang="fr-FR" sz="1000" b="1" dirty="0"/>
            <a:t>Contrats de travail</a:t>
          </a:r>
        </a:p>
      </dgm:t>
    </dgm:pt>
    <dgm:pt modelId="{A3D9A93C-7BF1-4710-AD73-B4056010A0B6}" type="parTrans" cxnId="{49E61611-872E-4E8A-A225-A175C4231C92}">
      <dgm:prSet/>
      <dgm:spPr/>
      <dgm:t>
        <a:bodyPr/>
        <a:lstStyle/>
        <a:p>
          <a:endParaRPr lang="fr-FR" sz="1000"/>
        </a:p>
      </dgm:t>
    </dgm:pt>
    <dgm:pt modelId="{8227934E-9AEF-4BA6-8367-20FC54805469}" type="sibTrans" cxnId="{49E61611-872E-4E8A-A225-A175C4231C92}">
      <dgm:prSet/>
      <dgm:spPr/>
      <dgm:t>
        <a:bodyPr/>
        <a:lstStyle/>
        <a:p>
          <a:endParaRPr lang="fr-FR" sz="1000"/>
        </a:p>
      </dgm:t>
    </dgm:pt>
    <dgm:pt modelId="{AAE1F6C4-2AE3-4388-93E8-E0898A92C58E}">
      <dgm:prSet phldrT="[Texte]" custT="1"/>
      <dgm:spPr/>
      <dgm:t>
        <a:bodyPr/>
        <a:lstStyle/>
        <a:p>
          <a:r>
            <a:rPr lang="fr-FR" sz="1000" dirty="0"/>
            <a:t>OPCA </a:t>
          </a:r>
        </a:p>
      </dgm:t>
    </dgm:pt>
    <dgm:pt modelId="{EB30A7A5-A50E-4990-B675-9C95D7EC1F89}" type="parTrans" cxnId="{410F59A6-CBA7-4DC2-9051-B42CF4818FA6}">
      <dgm:prSet/>
      <dgm:spPr/>
      <dgm:t>
        <a:bodyPr/>
        <a:lstStyle/>
        <a:p>
          <a:endParaRPr lang="fr-FR" sz="1000"/>
        </a:p>
      </dgm:t>
    </dgm:pt>
    <dgm:pt modelId="{FA8BC31F-D9D0-4AB9-8E56-241EC615F5CC}" type="sibTrans" cxnId="{410F59A6-CBA7-4DC2-9051-B42CF4818FA6}">
      <dgm:prSet/>
      <dgm:spPr/>
      <dgm:t>
        <a:bodyPr/>
        <a:lstStyle/>
        <a:p>
          <a:endParaRPr lang="fr-FR" sz="1000"/>
        </a:p>
      </dgm:t>
    </dgm:pt>
    <dgm:pt modelId="{E2B73040-B4C1-4C44-9E4B-41DF8779280E}">
      <dgm:prSet phldrT="[Texte]" custT="1"/>
      <dgm:spPr/>
      <dgm:t>
        <a:bodyPr/>
        <a:lstStyle/>
        <a:p>
          <a:r>
            <a:rPr lang="fr-FR" sz="1000" dirty="0"/>
            <a:t>Définition priorités </a:t>
          </a:r>
        </a:p>
      </dgm:t>
    </dgm:pt>
    <dgm:pt modelId="{57C5088A-6B81-4A30-9ADE-735DBCC4063B}" type="parTrans" cxnId="{6346A4E7-A748-4B6E-A2AE-A6D9DB320971}">
      <dgm:prSet/>
      <dgm:spPr/>
      <dgm:t>
        <a:bodyPr/>
        <a:lstStyle/>
        <a:p>
          <a:endParaRPr lang="fr-FR" sz="1000"/>
        </a:p>
      </dgm:t>
    </dgm:pt>
    <dgm:pt modelId="{5D80E5F7-16EE-4B2B-A808-635A8FF1E73B}" type="sibTrans" cxnId="{6346A4E7-A748-4B6E-A2AE-A6D9DB320971}">
      <dgm:prSet/>
      <dgm:spPr/>
      <dgm:t>
        <a:bodyPr/>
        <a:lstStyle/>
        <a:p>
          <a:endParaRPr lang="fr-FR" sz="1000"/>
        </a:p>
      </dgm:t>
    </dgm:pt>
    <dgm:pt modelId="{B996FF10-FD0C-4F22-8646-5BA8B73044D2}">
      <dgm:prSet phldrT="[Texte]" custT="1"/>
      <dgm:spPr/>
      <dgm:t>
        <a:bodyPr/>
        <a:lstStyle/>
        <a:p>
          <a:r>
            <a:rPr lang="fr-FR" sz="1000" dirty="0"/>
            <a:t>Réforme à venir</a:t>
          </a:r>
        </a:p>
      </dgm:t>
    </dgm:pt>
    <dgm:pt modelId="{93702E06-BFEC-4E7F-A9D5-759C4EEA72C1}" type="parTrans" cxnId="{13ACB163-BFFE-4942-A360-A9B4E47BD497}">
      <dgm:prSet/>
      <dgm:spPr/>
      <dgm:t>
        <a:bodyPr/>
        <a:lstStyle/>
        <a:p>
          <a:endParaRPr lang="fr-FR" sz="1000"/>
        </a:p>
      </dgm:t>
    </dgm:pt>
    <dgm:pt modelId="{E4847722-E405-4F2C-8DE4-F61B3FE6F5F1}" type="sibTrans" cxnId="{13ACB163-BFFE-4942-A360-A9B4E47BD497}">
      <dgm:prSet/>
      <dgm:spPr/>
      <dgm:t>
        <a:bodyPr/>
        <a:lstStyle/>
        <a:p>
          <a:endParaRPr lang="fr-FR" sz="1000"/>
        </a:p>
      </dgm:t>
    </dgm:pt>
    <dgm:pt modelId="{22EC3E10-3958-49B1-9BB9-564A595DA116}">
      <dgm:prSet phldrT="[Texte]" custT="1"/>
      <dgm:spPr/>
      <dgm:t>
        <a:bodyPr/>
        <a:lstStyle/>
        <a:p>
          <a:r>
            <a:rPr lang="fr-FR" sz="1000" b="1" dirty="0"/>
            <a:t>Egalité femmes hommes</a:t>
          </a:r>
        </a:p>
      </dgm:t>
    </dgm:pt>
    <dgm:pt modelId="{ADB1EBCA-AC0A-4DE3-8769-143893BF57BD}" type="parTrans" cxnId="{6FA00441-6C3A-4928-98C5-A62322EC4CD1}">
      <dgm:prSet/>
      <dgm:spPr/>
      <dgm:t>
        <a:bodyPr/>
        <a:lstStyle/>
        <a:p>
          <a:endParaRPr lang="fr-FR" sz="1000"/>
        </a:p>
      </dgm:t>
    </dgm:pt>
    <dgm:pt modelId="{87CAF9B9-195C-4BD3-9FB4-D89BDF89AA93}" type="sibTrans" cxnId="{6FA00441-6C3A-4928-98C5-A62322EC4CD1}">
      <dgm:prSet/>
      <dgm:spPr/>
      <dgm:t>
        <a:bodyPr/>
        <a:lstStyle/>
        <a:p>
          <a:endParaRPr lang="fr-FR" sz="1000"/>
        </a:p>
      </dgm:t>
    </dgm:pt>
    <dgm:pt modelId="{6CC05DE0-65B4-4DB3-9E8E-AC555B7E89B7}">
      <dgm:prSet phldrT="[Texte]" custT="1"/>
      <dgm:spPr/>
      <dgm:t>
        <a:bodyPr/>
        <a:lstStyle/>
        <a:p>
          <a:r>
            <a:rPr lang="fr-FR" sz="1000" b="1" dirty="0"/>
            <a:t>Classif et Salaires</a:t>
          </a:r>
        </a:p>
      </dgm:t>
    </dgm:pt>
    <dgm:pt modelId="{C4708076-50C2-4120-8718-B6C230112368}" type="parTrans" cxnId="{73593087-5C88-4E17-812F-8802870CF30B}">
      <dgm:prSet/>
      <dgm:spPr/>
      <dgm:t>
        <a:bodyPr/>
        <a:lstStyle/>
        <a:p>
          <a:endParaRPr lang="fr-FR" sz="1000"/>
        </a:p>
      </dgm:t>
    </dgm:pt>
    <dgm:pt modelId="{32EE1944-48AF-477E-B19A-A9234E4D159E}" type="sibTrans" cxnId="{73593087-5C88-4E17-812F-8802870CF30B}">
      <dgm:prSet/>
      <dgm:spPr/>
      <dgm:t>
        <a:bodyPr/>
        <a:lstStyle/>
        <a:p>
          <a:endParaRPr lang="fr-FR" sz="1000"/>
        </a:p>
      </dgm:t>
    </dgm:pt>
    <dgm:pt modelId="{BD650E1F-D0CA-4FA4-8B32-222FA1265E63}">
      <dgm:prSet phldrT="[Texte]" custT="1"/>
      <dgm:spPr/>
      <dgm:t>
        <a:bodyPr/>
        <a:lstStyle/>
        <a:p>
          <a:r>
            <a:rPr lang="fr-FR" sz="1000" dirty="0"/>
            <a:t>Minima </a:t>
          </a:r>
        </a:p>
      </dgm:t>
    </dgm:pt>
    <dgm:pt modelId="{AAB4F5A3-3E45-409E-8289-1F185C0FEAB4}" type="parTrans" cxnId="{7A7AA38E-D1BB-421F-8EAC-B54FFB1AA88F}">
      <dgm:prSet/>
      <dgm:spPr/>
      <dgm:t>
        <a:bodyPr/>
        <a:lstStyle/>
        <a:p>
          <a:endParaRPr lang="fr-FR" sz="1000"/>
        </a:p>
      </dgm:t>
    </dgm:pt>
    <dgm:pt modelId="{D5B0D225-863D-4183-94BA-475EA9494A44}" type="sibTrans" cxnId="{7A7AA38E-D1BB-421F-8EAC-B54FFB1AA88F}">
      <dgm:prSet/>
      <dgm:spPr/>
      <dgm:t>
        <a:bodyPr/>
        <a:lstStyle/>
        <a:p>
          <a:endParaRPr lang="fr-FR" sz="1000"/>
        </a:p>
      </dgm:t>
    </dgm:pt>
    <dgm:pt modelId="{7AA7C500-590C-4CC6-86C0-2424A8DD5CB3}">
      <dgm:prSet custT="1"/>
      <dgm:spPr/>
      <dgm:t>
        <a:bodyPr/>
        <a:lstStyle/>
        <a:p>
          <a:r>
            <a:rPr lang="fr-FR" sz="1000" dirty="0"/>
            <a:t>Définition des garanties </a:t>
          </a:r>
        </a:p>
      </dgm:t>
    </dgm:pt>
    <dgm:pt modelId="{F2668191-9563-42A6-A906-7DCD375B0E37}" type="parTrans" cxnId="{2AD89634-6B91-4944-84CD-A3B4C7999BCD}">
      <dgm:prSet/>
      <dgm:spPr/>
      <dgm:t>
        <a:bodyPr/>
        <a:lstStyle/>
        <a:p>
          <a:endParaRPr lang="fr-FR" sz="1000"/>
        </a:p>
      </dgm:t>
    </dgm:pt>
    <dgm:pt modelId="{7E454461-BB63-4A2B-A1BC-B5E825B014D8}" type="sibTrans" cxnId="{2AD89634-6B91-4944-84CD-A3B4C7999BCD}">
      <dgm:prSet/>
      <dgm:spPr/>
      <dgm:t>
        <a:bodyPr/>
        <a:lstStyle/>
        <a:p>
          <a:endParaRPr lang="fr-FR" sz="1000"/>
        </a:p>
      </dgm:t>
    </dgm:pt>
    <dgm:pt modelId="{F8E832EB-A788-4ABC-902D-2018CE735600}">
      <dgm:prSet custT="1"/>
      <dgm:spPr/>
      <dgm:t>
        <a:bodyPr/>
        <a:lstStyle/>
        <a:p>
          <a:r>
            <a:rPr lang="fr-FR" sz="1000" b="0" i="0" dirty="0"/>
            <a:t>mesures tendant à assurer l’égalité professionnelle entre les femmes et les hommes et sur les mesures de rattrapage tendant à remédier aux inégalités constatées.</a:t>
          </a:r>
          <a:endParaRPr lang="fr-FR" sz="1000" dirty="0"/>
        </a:p>
      </dgm:t>
    </dgm:pt>
    <dgm:pt modelId="{A2B912A2-BB46-4C7F-AD98-CD0B611FE4B4}" type="parTrans" cxnId="{6C0C1D79-A521-4C1D-B253-D5528F263EF3}">
      <dgm:prSet/>
      <dgm:spPr/>
      <dgm:t>
        <a:bodyPr/>
        <a:lstStyle/>
        <a:p>
          <a:endParaRPr lang="fr-FR" sz="1000"/>
        </a:p>
      </dgm:t>
    </dgm:pt>
    <dgm:pt modelId="{1B6FBCD6-1C9E-4787-8E45-FBB66918E9EA}" type="sibTrans" cxnId="{6C0C1D79-A521-4C1D-B253-D5528F263EF3}">
      <dgm:prSet/>
      <dgm:spPr/>
      <dgm:t>
        <a:bodyPr/>
        <a:lstStyle/>
        <a:p>
          <a:endParaRPr lang="fr-FR" sz="1000"/>
        </a:p>
      </dgm:t>
    </dgm:pt>
    <dgm:pt modelId="{E9ADB268-D3DD-48CA-A7D1-D0BF1952E521}">
      <dgm:prSet phldrT="[Texte]" custT="1"/>
      <dgm:spPr/>
      <dgm:t>
        <a:bodyPr/>
        <a:lstStyle/>
        <a:p>
          <a:r>
            <a:rPr lang="fr-FR" sz="1000" dirty="0"/>
            <a:t>Portage</a:t>
          </a:r>
        </a:p>
      </dgm:t>
    </dgm:pt>
    <dgm:pt modelId="{3C3DBD5A-1DF7-4F51-B61D-948442F9FBAA}" type="parTrans" cxnId="{E0987439-3703-428B-9564-171F21660BAF}">
      <dgm:prSet/>
      <dgm:spPr/>
      <dgm:t>
        <a:bodyPr/>
        <a:lstStyle/>
        <a:p>
          <a:endParaRPr lang="fr-FR" sz="1000"/>
        </a:p>
      </dgm:t>
    </dgm:pt>
    <dgm:pt modelId="{7A2D6AB3-8D19-45D1-9DF7-531021B8166F}" type="sibTrans" cxnId="{E0987439-3703-428B-9564-171F21660BAF}">
      <dgm:prSet/>
      <dgm:spPr/>
      <dgm:t>
        <a:bodyPr/>
        <a:lstStyle/>
        <a:p>
          <a:endParaRPr lang="fr-FR" sz="1000"/>
        </a:p>
      </dgm:t>
    </dgm:pt>
    <dgm:pt modelId="{A550CA26-6F27-4AFA-AF33-BB3391976BC3}">
      <dgm:prSet custT="1"/>
      <dgm:spPr/>
      <dgm:t>
        <a:bodyPr/>
        <a:lstStyle/>
        <a:p>
          <a:r>
            <a:rPr lang="fr-FR" sz="1000" dirty="0"/>
            <a:t>Mutualisation</a:t>
          </a:r>
        </a:p>
      </dgm:t>
    </dgm:pt>
    <dgm:pt modelId="{E1F116A7-F6B1-4F7B-ABAE-DADDEBDBD5A1}" type="parTrans" cxnId="{2732C750-8EB3-401A-851E-E4F63285C658}">
      <dgm:prSet/>
      <dgm:spPr/>
      <dgm:t>
        <a:bodyPr/>
        <a:lstStyle/>
        <a:p>
          <a:endParaRPr lang="fr-FR" sz="1000"/>
        </a:p>
      </dgm:t>
    </dgm:pt>
    <dgm:pt modelId="{B9D81B86-A7FC-48AB-9106-908202688BC5}" type="sibTrans" cxnId="{2732C750-8EB3-401A-851E-E4F63285C658}">
      <dgm:prSet/>
      <dgm:spPr/>
      <dgm:t>
        <a:bodyPr/>
        <a:lstStyle/>
        <a:p>
          <a:endParaRPr lang="fr-FR" sz="1000"/>
        </a:p>
      </dgm:t>
    </dgm:pt>
    <dgm:pt modelId="{5AAD60E9-C746-4A76-AA65-51C7F20BB8A6}">
      <dgm:prSet custT="1"/>
      <dgm:spPr/>
      <dgm:t>
        <a:bodyPr/>
        <a:lstStyle/>
        <a:p>
          <a:r>
            <a:rPr lang="fr-FR" sz="1000" dirty="0"/>
            <a:t>Recommandation </a:t>
          </a:r>
        </a:p>
      </dgm:t>
    </dgm:pt>
    <dgm:pt modelId="{2CF3EE4D-860F-4D95-9D28-D23ED30F0F29}" type="parTrans" cxnId="{BBD9C9E9-C5CE-4753-B781-D8098C4A88C3}">
      <dgm:prSet/>
      <dgm:spPr/>
      <dgm:t>
        <a:bodyPr/>
        <a:lstStyle/>
        <a:p>
          <a:endParaRPr lang="fr-FR" sz="1000"/>
        </a:p>
      </dgm:t>
    </dgm:pt>
    <dgm:pt modelId="{D42CB94C-E110-40DF-8145-C313F4B2D93B}" type="sibTrans" cxnId="{BBD9C9E9-C5CE-4753-B781-D8098C4A88C3}">
      <dgm:prSet/>
      <dgm:spPr/>
      <dgm:t>
        <a:bodyPr/>
        <a:lstStyle/>
        <a:p>
          <a:endParaRPr lang="fr-FR" sz="1000"/>
        </a:p>
      </dgm:t>
    </dgm:pt>
    <dgm:pt modelId="{E81210FB-CD54-41BA-9416-B06E19B5D367}" type="pres">
      <dgm:prSet presAssocID="{A65D75FA-DF18-418C-98F9-820D517087B9}" presName="Name0" presStyleCnt="0">
        <dgm:presLayoutVars>
          <dgm:dir/>
          <dgm:resizeHandles val="exact"/>
        </dgm:presLayoutVars>
      </dgm:prSet>
      <dgm:spPr/>
      <dgm:t>
        <a:bodyPr/>
        <a:lstStyle/>
        <a:p>
          <a:endParaRPr lang="fr-FR"/>
        </a:p>
      </dgm:t>
    </dgm:pt>
    <dgm:pt modelId="{410D9DC3-1507-47AA-9091-887061F6ECB6}" type="pres">
      <dgm:prSet presAssocID="{A65D75FA-DF18-418C-98F9-820D517087B9}" presName="fgShape" presStyleLbl="fgShp" presStyleIdx="0" presStyleCnt="1" custScaleX="9785" custScaleY="15316" custLinFactNeighborX="-45879" custLinFactNeighborY="-1384"/>
      <dgm:spPr>
        <a:prstGeom prst="rect">
          <a:avLst/>
        </a:prstGeom>
        <a:solidFill>
          <a:schemeClr val="accent3"/>
        </a:solidFill>
        <a:ln>
          <a:noFill/>
        </a:ln>
      </dgm:spPr>
    </dgm:pt>
    <dgm:pt modelId="{B3E5A515-C984-4F92-A7B1-39FAA91F74A0}" type="pres">
      <dgm:prSet presAssocID="{A65D75FA-DF18-418C-98F9-820D517087B9}" presName="linComp" presStyleCnt="0"/>
      <dgm:spPr/>
    </dgm:pt>
    <dgm:pt modelId="{EFBCC274-8C4C-49D5-A470-63099BA5D815}" type="pres">
      <dgm:prSet presAssocID="{F63FCB9C-C0F7-4404-96D5-1AFCDA6860A5}" presName="compNode" presStyleCnt="0"/>
      <dgm:spPr/>
    </dgm:pt>
    <dgm:pt modelId="{BEC943D2-8A2A-45C8-B96D-E6AF59C48877}" type="pres">
      <dgm:prSet presAssocID="{F63FCB9C-C0F7-4404-96D5-1AFCDA6860A5}" presName="bkgdShape" presStyleLbl="node1" presStyleIdx="0" presStyleCnt="6"/>
      <dgm:spPr/>
      <dgm:t>
        <a:bodyPr/>
        <a:lstStyle/>
        <a:p>
          <a:endParaRPr lang="fr-FR"/>
        </a:p>
      </dgm:t>
    </dgm:pt>
    <dgm:pt modelId="{C1500E29-8F01-465B-A6DD-84F01E65E1BD}" type="pres">
      <dgm:prSet presAssocID="{F63FCB9C-C0F7-4404-96D5-1AFCDA6860A5}" presName="nodeTx" presStyleLbl="node1" presStyleIdx="0" presStyleCnt="6">
        <dgm:presLayoutVars>
          <dgm:bulletEnabled val="1"/>
        </dgm:presLayoutVars>
      </dgm:prSet>
      <dgm:spPr/>
      <dgm:t>
        <a:bodyPr/>
        <a:lstStyle/>
        <a:p>
          <a:endParaRPr lang="fr-FR"/>
        </a:p>
      </dgm:t>
    </dgm:pt>
    <dgm:pt modelId="{EF91125B-D108-4467-A8C2-18AD29CC71CD}" type="pres">
      <dgm:prSet presAssocID="{F63FCB9C-C0F7-4404-96D5-1AFCDA6860A5}" presName="invisiNode" presStyleLbl="node1" presStyleIdx="0" presStyleCnt="6"/>
      <dgm:spPr/>
    </dgm:pt>
    <dgm:pt modelId="{3B2278D3-26DE-4B96-BC06-4A3063B8E158}" type="pres">
      <dgm:prSet presAssocID="{F63FCB9C-C0F7-4404-96D5-1AFCDA6860A5}"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l="-20000" r="-20000"/>
          </a:stretch>
        </a:blipFill>
      </dgm:spPr>
      <dgm:extLst>
        <a:ext uri="{E40237B7-FDA0-4F09-8148-C483321AD2D9}">
          <dgm14:cNvPr xmlns:dgm14="http://schemas.microsoft.com/office/drawing/2010/diagram" id="0" name="" descr="Médical"/>
        </a:ext>
      </dgm:extLst>
    </dgm:pt>
    <dgm:pt modelId="{8F9FECA6-4751-42B4-9886-420BBA958308}" type="pres">
      <dgm:prSet presAssocID="{54D3CE01-17B7-4C32-8D93-ECCF3CA186E9}" presName="sibTrans" presStyleLbl="sibTrans2D1" presStyleIdx="0" presStyleCnt="0"/>
      <dgm:spPr/>
      <dgm:t>
        <a:bodyPr/>
        <a:lstStyle/>
        <a:p>
          <a:endParaRPr lang="fr-FR"/>
        </a:p>
      </dgm:t>
    </dgm:pt>
    <dgm:pt modelId="{9BA5722D-ADCF-477F-9B3D-F5BC8D9531F6}" type="pres">
      <dgm:prSet presAssocID="{BC03FC93-0494-4CE5-B7F1-9A21A93BFE92}" presName="compNode" presStyleCnt="0"/>
      <dgm:spPr/>
    </dgm:pt>
    <dgm:pt modelId="{69661294-3647-4EAF-BA8F-230D006A0AC8}" type="pres">
      <dgm:prSet presAssocID="{BC03FC93-0494-4CE5-B7F1-9A21A93BFE92}" presName="bkgdShape" presStyleLbl="node1" presStyleIdx="1" presStyleCnt="6"/>
      <dgm:spPr/>
      <dgm:t>
        <a:bodyPr/>
        <a:lstStyle/>
        <a:p>
          <a:endParaRPr lang="fr-FR"/>
        </a:p>
      </dgm:t>
    </dgm:pt>
    <dgm:pt modelId="{A6360A46-E96E-497B-B988-F59578CEE719}" type="pres">
      <dgm:prSet presAssocID="{BC03FC93-0494-4CE5-B7F1-9A21A93BFE92}" presName="nodeTx" presStyleLbl="node1" presStyleIdx="1" presStyleCnt="6">
        <dgm:presLayoutVars>
          <dgm:bulletEnabled val="1"/>
        </dgm:presLayoutVars>
      </dgm:prSet>
      <dgm:spPr/>
      <dgm:t>
        <a:bodyPr/>
        <a:lstStyle/>
        <a:p>
          <a:endParaRPr lang="fr-FR"/>
        </a:p>
      </dgm:t>
    </dgm:pt>
    <dgm:pt modelId="{4860E9FC-7E27-444D-88F4-12D39E408BFA}" type="pres">
      <dgm:prSet presAssocID="{BC03FC93-0494-4CE5-B7F1-9A21A93BFE92}" presName="invisiNode" presStyleLbl="node1" presStyleIdx="1" presStyleCnt="6"/>
      <dgm:spPr/>
    </dgm:pt>
    <dgm:pt modelId="{7B2DFD5C-49CC-4182-9EB0-2C25D4ECA07D}" type="pres">
      <dgm:prSet presAssocID="{BC03FC93-0494-4CE5-B7F1-9A21A93BFE92}"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0000" r="-20000"/>
          </a:stretch>
        </a:blipFill>
      </dgm:spPr>
      <dgm:extLst>
        <a:ext uri="{E40237B7-FDA0-4F09-8148-C483321AD2D9}">
          <dgm14:cNvPr xmlns:dgm14="http://schemas.microsoft.com/office/drawing/2010/diagram" id="0" name="" descr="Engrenages"/>
        </a:ext>
      </dgm:extLst>
    </dgm:pt>
    <dgm:pt modelId="{51D0BAC4-8963-4757-86B1-92E9B03FE60A}" type="pres">
      <dgm:prSet presAssocID="{682DF41B-7E9B-4933-A9E2-E17AEBC81078}" presName="sibTrans" presStyleLbl="sibTrans2D1" presStyleIdx="0" presStyleCnt="0"/>
      <dgm:spPr/>
      <dgm:t>
        <a:bodyPr/>
        <a:lstStyle/>
        <a:p>
          <a:endParaRPr lang="fr-FR"/>
        </a:p>
      </dgm:t>
    </dgm:pt>
    <dgm:pt modelId="{3836A4F4-9C4B-438B-9176-F6045C00BFC1}" type="pres">
      <dgm:prSet presAssocID="{22EC3E10-3958-49B1-9BB9-564A595DA116}" presName="compNode" presStyleCnt="0"/>
      <dgm:spPr/>
    </dgm:pt>
    <dgm:pt modelId="{D95AA4F6-DE00-470B-99B4-266950E6B2C4}" type="pres">
      <dgm:prSet presAssocID="{22EC3E10-3958-49B1-9BB9-564A595DA116}" presName="bkgdShape" presStyleLbl="node1" presStyleIdx="2" presStyleCnt="6"/>
      <dgm:spPr/>
      <dgm:t>
        <a:bodyPr/>
        <a:lstStyle/>
        <a:p>
          <a:endParaRPr lang="fr-FR"/>
        </a:p>
      </dgm:t>
    </dgm:pt>
    <dgm:pt modelId="{BFBA7B39-7071-44B1-8A3B-3E02F072C374}" type="pres">
      <dgm:prSet presAssocID="{22EC3E10-3958-49B1-9BB9-564A595DA116}" presName="nodeTx" presStyleLbl="node1" presStyleIdx="2" presStyleCnt="6">
        <dgm:presLayoutVars>
          <dgm:bulletEnabled val="1"/>
        </dgm:presLayoutVars>
      </dgm:prSet>
      <dgm:spPr/>
      <dgm:t>
        <a:bodyPr/>
        <a:lstStyle/>
        <a:p>
          <a:endParaRPr lang="fr-FR"/>
        </a:p>
      </dgm:t>
    </dgm:pt>
    <dgm:pt modelId="{A43BFD17-A37B-4879-B3D1-B74401493253}" type="pres">
      <dgm:prSet presAssocID="{22EC3E10-3958-49B1-9BB9-564A595DA116}" presName="invisiNode" presStyleLbl="node1" presStyleIdx="2" presStyleCnt="6"/>
      <dgm:spPr/>
    </dgm:pt>
    <dgm:pt modelId="{97EAAD66-1375-42C4-ACA4-6115E7FBEF0C}" type="pres">
      <dgm:prSet presAssocID="{22EC3E10-3958-49B1-9BB9-564A595DA116}" presName="imagNode"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l="-20000" r="-20000"/>
          </a:stretch>
        </a:blipFill>
      </dgm:spPr>
      <dgm:extLst>
        <a:ext uri="{E40237B7-FDA0-4F09-8148-C483321AD2D9}">
          <dgm14:cNvPr xmlns:dgm14="http://schemas.microsoft.com/office/drawing/2010/diagram" id="0" name="" descr="Groupe"/>
        </a:ext>
      </dgm:extLst>
    </dgm:pt>
    <dgm:pt modelId="{6AFB0A56-80BE-4E7E-9720-5A7C4C1A5B63}" type="pres">
      <dgm:prSet presAssocID="{87CAF9B9-195C-4BD3-9FB4-D89BDF89AA93}" presName="sibTrans" presStyleLbl="sibTrans2D1" presStyleIdx="0" presStyleCnt="0"/>
      <dgm:spPr/>
      <dgm:t>
        <a:bodyPr/>
        <a:lstStyle/>
        <a:p>
          <a:endParaRPr lang="fr-FR"/>
        </a:p>
      </dgm:t>
    </dgm:pt>
    <dgm:pt modelId="{50589B7A-AF63-454B-AA9C-5B2167DEA14A}" type="pres">
      <dgm:prSet presAssocID="{6CC05DE0-65B4-4DB3-9E8E-AC555B7E89B7}" presName="compNode" presStyleCnt="0"/>
      <dgm:spPr/>
    </dgm:pt>
    <dgm:pt modelId="{244CA273-3025-48E0-9E60-4B8EE93B1D91}" type="pres">
      <dgm:prSet presAssocID="{6CC05DE0-65B4-4DB3-9E8E-AC555B7E89B7}" presName="bkgdShape" presStyleLbl="node1" presStyleIdx="3" presStyleCnt="6"/>
      <dgm:spPr/>
      <dgm:t>
        <a:bodyPr/>
        <a:lstStyle/>
        <a:p>
          <a:endParaRPr lang="fr-FR"/>
        </a:p>
      </dgm:t>
    </dgm:pt>
    <dgm:pt modelId="{38621DF4-E470-46CB-9DF3-778C46274B33}" type="pres">
      <dgm:prSet presAssocID="{6CC05DE0-65B4-4DB3-9E8E-AC555B7E89B7}" presName="nodeTx" presStyleLbl="node1" presStyleIdx="3" presStyleCnt="6">
        <dgm:presLayoutVars>
          <dgm:bulletEnabled val="1"/>
        </dgm:presLayoutVars>
      </dgm:prSet>
      <dgm:spPr/>
      <dgm:t>
        <a:bodyPr/>
        <a:lstStyle/>
        <a:p>
          <a:endParaRPr lang="fr-FR"/>
        </a:p>
      </dgm:t>
    </dgm:pt>
    <dgm:pt modelId="{629941B2-3817-46CB-BDD3-7BF7B8095A1B}" type="pres">
      <dgm:prSet presAssocID="{6CC05DE0-65B4-4DB3-9E8E-AC555B7E89B7}" presName="invisiNode" presStyleLbl="node1" presStyleIdx="3" presStyleCnt="6"/>
      <dgm:spPr/>
    </dgm:pt>
    <dgm:pt modelId="{FFB01EAF-497B-4B16-A70D-181102290DFF}" type="pres">
      <dgm:prSet presAssocID="{6CC05DE0-65B4-4DB3-9E8E-AC555B7E89B7}" presName="imagNode"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l="-20000" r="-20000"/>
          </a:stretch>
        </a:blipFill>
      </dgm:spPr>
      <dgm:extLst>
        <a:ext uri="{E40237B7-FDA0-4F09-8148-C483321AD2D9}">
          <dgm14:cNvPr xmlns:dgm14="http://schemas.microsoft.com/office/drawing/2010/diagram" id="0" name="" descr="Tendance à la hausse"/>
        </a:ext>
      </dgm:extLst>
    </dgm:pt>
    <dgm:pt modelId="{47322C72-9936-4284-9B6D-20C5EE642BB6}" type="pres">
      <dgm:prSet presAssocID="{32EE1944-48AF-477E-B19A-A9234E4D159E}" presName="sibTrans" presStyleLbl="sibTrans2D1" presStyleIdx="0" presStyleCnt="0"/>
      <dgm:spPr/>
      <dgm:t>
        <a:bodyPr/>
        <a:lstStyle/>
        <a:p>
          <a:endParaRPr lang="fr-FR"/>
        </a:p>
      </dgm:t>
    </dgm:pt>
    <dgm:pt modelId="{B8985E0A-084C-4058-8A38-1F536FE3DE2D}" type="pres">
      <dgm:prSet presAssocID="{923C0125-9AD3-4DC0-9D66-E39040838962}" presName="compNode" presStyleCnt="0"/>
      <dgm:spPr/>
    </dgm:pt>
    <dgm:pt modelId="{3613F80E-7828-4422-83CD-C295B02547A1}" type="pres">
      <dgm:prSet presAssocID="{923C0125-9AD3-4DC0-9D66-E39040838962}" presName="bkgdShape" presStyleLbl="node1" presStyleIdx="4" presStyleCnt="6"/>
      <dgm:spPr/>
      <dgm:t>
        <a:bodyPr/>
        <a:lstStyle/>
        <a:p>
          <a:endParaRPr lang="fr-FR"/>
        </a:p>
      </dgm:t>
    </dgm:pt>
    <dgm:pt modelId="{F904AB4B-2909-4773-9A0B-1C7020290C64}" type="pres">
      <dgm:prSet presAssocID="{923C0125-9AD3-4DC0-9D66-E39040838962}" presName="nodeTx" presStyleLbl="node1" presStyleIdx="4" presStyleCnt="6">
        <dgm:presLayoutVars>
          <dgm:bulletEnabled val="1"/>
        </dgm:presLayoutVars>
      </dgm:prSet>
      <dgm:spPr/>
      <dgm:t>
        <a:bodyPr/>
        <a:lstStyle/>
        <a:p>
          <a:endParaRPr lang="fr-FR"/>
        </a:p>
      </dgm:t>
    </dgm:pt>
    <dgm:pt modelId="{B9490D8F-5416-48C9-B10D-7CFF1CCD7EFD}" type="pres">
      <dgm:prSet presAssocID="{923C0125-9AD3-4DC0-9D66-E39040838962}" presName="invisiNode" presStyleLbl="node1" presStyleIdx="4" presStyleCnt="6"/>
      <dgm:spPr/>
    </dgm:pt>
    <dgm:pt modelId="{5E2A9E1A-CC61-4E10-BD8A-F792E234B6B1}" type="pres">
      <dgm:prSet presAssocID="{923C0125-9AD3-4DC0-9D66-E39040838962}" presName="imagNode"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l="-20000" r="-20000"/>
          </a:stretch>
        </a:blipFill>
      </dgm:spPr>
    </dgm:pt>
    <dgm:pt modelId="{C5423A57-8018-442F-8193-099C7148DB4A}" type="pres">
      <dgm:prSet presAssocID="{8227934E-9AEF-4BA6-8367-20FC54805469}" presName="sibTrans" presStyleLbl="sibTrans2D1" presStyleIdx="0" presStyleCnt="0"/>
      <dgm:spPr/>
      <dgm:t>
        <a:bodyPr/>
        <a:lstStyle/>
        <a:p>
          <a:endParaRPr lang="fr-FR"/>
        </a:p>
      </dgm:t>
    </dgm:pt>
    <dgm:pt modelId="{ED98AC45-B088-4DAA-9B63-E6F8A1DE1087}" type="pres">
      <dgm:prSet presAssocID="{AD995A86-D479-46CF-94A0-445CAB3F20D7}" presName="compNode" presStyleCnt="0"/>
      <dgm:spPr/>
    </dgm:pt>
    <dgm:pt modelId="{3E10B640-9D6D-4BD4-9205-308AE4124B18}" type="pres">
      <dgm:prSet presAssocID="{AD995A86-D479-46CF-94A0-445CAB3F20D7}" presName="bkgdShape" presStyleLbl="node1" presStyleIdx="5" presStyleCnt="6"/>
      <dgm:spPr/>
      <dgm:t>
        <a:bodyPr/>
        <a:lstStyle/>
        <a:p>
          <a:endParaRPr lang="fr-FR"/>
        </a:p>
      </dgm:t>
    </dgm:pt>
    <dgm:pt modelId="{0962A509-ED33-4CC7-A1D6-4E1D2BA39697}" type="pres">
      <dgm:prSet presAssocID="{AD995A86-D479-46CF-94A0-445CAB3F20D7}" presName="nodeTx" presStyleLbl="node1" presStyleIdx="5" presStyleCnt="6">
        <dgm:presLayoutVars>
          <dgm:bulletEnabled val="1"/>
        </dgm:presLayoutVars>
      </dgm:prSet>
      <dgm:spPr/>
      <dgm:t>
        <a:bodyPr/>
        <a:lstStyle/>
        <a:p>
          <a:endParaRPr lang="fr-FR"/>
        </a:p>
      </dgm:t>
    </dgm:pt>
    <dgm:pt modelId="{794FE4DB-0934-4E3C-899E-30D5D8BA85D7}" type="pres">
      <dgm:prSet presAssocID="{AD995A86-D479-46CF-94A0-445CAB3F20D7}" presName="invisiNode" presStyleLbl="node1" presStyleIdx="5" presStyleCnt="6"/>
      <dgm:spPr/>
    </dgm:pt>
    <dgm:pt modelId="{38C5DB75-26FB-435C-9872-0533C10BAAFF}" type="pres">
      <dgm:prSet presAssocID="{AD995A86-D479-46CF-94A0-445CAB3F20D7}" presName="imagNode"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l="-20000" r="-20000"/>
          </a:stretch>
        </a:blipFill>
      </dgm:spPr>
      <dgm:extLst>
        <a:ext uri="{E40237B7-FDA0-4F09-8148-C483321AD2D9}">
          <dgm14:cNvPr xmlns:dgm14="http://schemas.microsoft.com/office/drawing/2010/diagram" id="0" name="" descr="Puzzle"/>
        </a:ext>
      </dgm:extLst>
    </dgm:pt>
  </dgm:ptLst>
  <dgm:cxnLst>
    <dgm:cxn modelId="{52E73CB6-05E5-4D61-85EA-DFC43E124C64}" srcId="{923C0125-9AD3-4DC0-9D66-E39040838962}" destId="{A013E28A-5BA5-4E64-A5DF-7DE6EAF82A7F}" srcOrd="2" destOrd="0" parTransId="{61DFAB2F-C339-4DCC-8662-712F9B008B37}" sibTransId="{0F1CF37A-DAB9-4DD9-B912-636B69C36106}"/>
    <dgm:cxn modelId="{4EFFB951-9CA7-4BB5-BBF4-CF304488A9D5}" type="presOf" srcId="{F8E832EB-A788-4ABC-902D-2018CE735600}" destId="{D95AA4F6-DE00-470B-99B4-266950E6B2C4}" srcOrd="0" destOrd="1" presId="urn:microsoft.com/office/officeart/2005/8/layout/hList7"/>
    <dgm:cxn modelId="{31B502A7-D72D-439B-AC8F-6906893EEDB1}" type="presOf" srcId="{22EC3E10-3958-49B1-9BB9-564A595DA116}" destId="{D95AA4F6-DE00-470B-99B4-266950E6B2C4}" srcOrd="0" destOrd="0" presId="urn:microsoft.com/office/officeart/2005/8/layout/hList7"/>
    <dgm:cxn modelId="{B8909AAE-D963-40B6-9E18-FEE34968F478}" type="presOf" srcId="{B1E8FDC6-6105-441C-BE60-B45892EB30A4}" destId="{3E10B640-9D6D-4BD4-9205-308AE4124B18}" srcOrd="0" destOrd="1" presId="urn:microsoft.com/office/officeart/2005/8/layout/hList7"/>
    <dgm:cxn modelId="{2DDFF5AC-BC75-46F6-A96F-42E62FE72079}" type="presOf" srcId="{5AAD60E9-C746-4A76-AA65-51C7F20BB8A6}" destId="{BEC943D2-8A2A-45C8-B96D-E6AF59C48877}" srcOrd="0" destOrd="3" presId="urn:microsoft.com/office/officeart/2005/8/layout/hList7"/>
    <dgm:cxn modelId="{E8B03B09-0673-42DC-A461-A96F8B1FD8C9}" type="presOf" srcId="{54D3CE01-17B7-4C32-8D93-ECCF3CA186E9}" destId="{8F9FECA6-4751-42B4-9886-420BBA958308}" srcOrd="0" destOrd="0" presId="urn:microsoft.com/office/officeart/2005/8/layout/hList7"/>
    <dgm:cxn modelId="{49BF1EAE-862E-4D47-9733-09AA87878AA5}" srcId="{AD995A86-D479-46CF-94A0-445CAB3F20D7}" destId="{44D51B4C-1E9A-4845-8BAA-A36726933C8C}" srcOrd="3" destOrd="0" parTransId="{E13AFD00-E70E-474E-A843-1018309E518A}" sibTransId="{19C927F9-828A-4EF8-83E0-08375AD2D131}"/>
    <dgm:cxn modelId="{D196DC43-E750-4ED8-85E4-F95858E75782}" type="presOf" srcId="{AD995A86-D479-46CF-94A0-445CAB3F20D7}" destId="{3E10B640-9D6D-4BD4-9205-308AE4124B18}" srcOrd="0" destOrd="0" presId="urn:microsoft.com/office/officeart/2005/8/layout/hList7"/>
    <dgm:cxn modelId="{727B110D-5869-4A45-95C6-CC7664FF8F69}" type="presOf" srcId="{9BB07F89-7A34-466E-B5CB-13D821972728}" destId="{0962A509-ED33-4CC7-A1D6-4E1D2BA39697}" srcOrd="1" destOrd="2" presId="urn:microsoft.com/office/officeart/2005/8/layout/hList7"/>
    <dgm:cxn modelId="{3BB88A5F-44CA-4B11-A9CF-3E80EE65DACB}" type="presOf" srcId="{22EC3E10-3958-49B1-9BB9-564A595DA116}" destId="{BFBA7B39-7071-44B1-8A3B-3E02F072C374}" srcOrd="1" destOrd="0" presId="urn:microsoft.com/office/officeart/2005/8/layout/hList7"/>
    <dgm:cxn modelId="{239BE512-25B9-46BF-BCD6-33AD12F016BC}" type="presOf" srcId="{B996FF10-FD0C-4F22-8646-5BA8B73044D2}" destId="{A6360A46-E96E-497B-B988-F59578CEE719}" srcOrd="1" destOrd="3" presId="urn:microsoft.com/office/officeart/2005/8/layout/hList7"/>
    <dgm:cxn modelId="{ACBF2308-5C71-452E-821B-E1DA8AE38BDE}" type="presOf" srcId="{B926E7BC-0ACD-443A-B125-39800CEDB2A1}" destId="{3613F80E-7828-4422-83CD-C295B02547A1}" srcOrd="0" destOrd="4" presId="urn:microsoft.com/office/officeart/2005/8/layout/hList7"/>
    <dgm:cxn modelId="{F2D5B45D-E007-4C7F-922E-2125163A93A9}" type="presOf" srcId="{F8E832EB-A788-4ABC-902D-2018CE735600}" destId="{BFBA7B39-7071-44B1-8A3B-3E02F072C374}" srcOrd="1" destOrd="1" presId="urn:microsoft.com/office/officeart/2005/8/layout/hList7"/>
    <dgm:cxn modelId="{92DE12FB-682A-464D-A6D8-BC5D46AAF153}" type="presOf" srcId="{5AAD60E9-C746-4A76-AA65-51C7F20BB8A6}" destId="{C1500E29-8F01-465B-A6DD-84F01E65E1BD}" srcOrd="1" destOrd="3" presId="urn:microsoft.com/office/officeart/2005/8/layout/hList7"/>
    <dgm:cxn modelId="{6E02BBAC-0B30-458F-8243-D3FEEE92598E}" type="presOf" srcId="{6CC05DE0-65B4-4DB3-9E8E-AC555B7E89B7}" destId="{38621DF4-E470-46CB-9DF3-778C46274B33}" srcOrd="1" destOrd="0" presId="urn:microsoft.com/office/officeart/2005/8/layout/hList7"/>
    <dgm:cxn modelId="{6346A4E7-A748-4B6E-A2AE-A6D9DB320971}" srcId="{BC03FC93-0494-4CE5-B7F1-9A21A93BFE92}" destId="{E2B73040-B4C1-4C44-9E4B-41DF8779280E}" srcOrd="1" destOrd="0" parTransId="{57C5088A-6B81-4A30-9ADE-735DBCC4063B}" sibTransId="{5D80E5F7-16EE-4B2B-A808-635A8FF1E73B}"/>
    <dgm:cxn modelId="{AE111083-A163-432F-97F3-E6E3DFAA268D}" type="presOf" srcId="{44D51B4C-1E9A-4845-8BAA-A36726933C8C}" destId="{3E10B640-9D6D-4BD4-9205-308AE4124B18}" srcOrd="0" destOrd="4" presId="urn:microsoft.com/office/officeart/2005/8/layout/hList7"/>
    <dgm:cxn modelId="{9F1B220D-C5D3-448A-ABE6-2700BD549883}" type="presOf" srcId="{FCCA7438-2E45-4E86-8F78-9AB21A29F223}" destId="{F904AB4B-2909-4773-9A0B-1C7020290C64}" srcOrd="1" destOrd="1" presId="urn:microsoft.com/office/officeart/2005/8/layout/hList7"/>
    <dgm:cxn modelId="{B343C707-8F87-4A37-A02D-F32C902D66AD}" type="presOf" srcId="{8227934E-9AEF-4BA6-8367-20FC54805469}" destId="{C5423A57-8018-442F-8193-099C7148DB4A}" srcOrd="0" destOrd="0" presId="urn:microsoft.com/office/officeart/2005/8/layout/hList7"/>
    <dgm:cxn modelId="{BBD9C9E9-C5CE-4753-B781-D8098C4A88C3}" srcId="{F63FCB9C-C0F7-4404-96D5-1AFCDA6860A5}" destId="{5AAD60E9-C746-4A76-AA65-51C7F20BB8A6}" srcOrd="2" destOrd="0" parTransId="{2CF3EE4D-860F-4D95-9D28-D23ED30F0F29}" sibTransId="{D42CB94C-E110-40DF-8145-C313F4B2D93B}"/>
    <dgm:cxn modelId="{D33E1701-714F-480B-9E8A-350C3C1692CF}" type="presOf" srcId="{BC03FC93-0494-4CE5-B7F1-9A21A93BFE92}" destId="{69661294-3647-4EAF-BA8F-230D006A0AC8}" srcOrd="0" destOrd="0" presId="urn:microsoft.com/office/officeart/2005/8/layout/hList7"/>
    <dgm:cxn modelId="{6C0C1D79-A521-4C1D-B253-D5528F263EF3}" srcId="{22EC3E10-3958-49B1-9BB9-564A595DA116}" destId="{F8E832EB-A788-4ABC-902D-2018CE735600}" srcOrd="0" destOrd="0" parTransId="{A2B912A2-BB46-4C7F-AD98-CD0B611FE4B4}" sibTransId="{1B6FBCD6-1C9E-4787-8E45-FBB66918E9EA}"/>
    <dgm:cxn modelId="{DEA7B4BA-953E-4023-834E-D13F47DB7FCF}" type="presOf" srcId="{A013E28A-5BA5-4E64-A5DF-7DE6EAF82A7F}" destId="{3613F80E-7828-4422-83CD-C295B02547A1}" srcOrd="0" destOrd="3" presId="urn:microsoft.com/office/officeart/2005/8/layout/hList7"/>
    <dgm:cxn modelId="{CD7AEB24-5D3D-4ADA-9D96-5D76D7835961}" type="presOf" srcId="{27797B9B-431F-4723-BB54-9BC57BCE3055}" destId="{F904AB4B-2909-4773-9A0B-1C7020290C64}" srcOrd="1" destOrd="2" presId="urn:microsoft.com/office/officeart/2005/8/layout/hList7"/>
    <dgm:cxn modelId="{93C85B00-C75E-4120-81D3-F9957BCBB5E2}" type="presOf" srcId="{B1E8FDC6-6105-441C-BE60-B45892EB30A4}" destId="{0962A509-ED33-4CC7-A1D6-4E1D2BA39697}" srcOrd="1" destOrd="1" presId="urn:microsoft.com/office/officeart/2005/8/layout/hList7"/>
    <dgm:cxn modelId="{3A2E0F67-070E-47E6-9A47-713D634FD7E7}" type="presOf" srcId="{32EE1944-48AF-477E-B19A-A9234E4D159E}" destId="{47322C72-9936-4284-9B6D-20C5EE642BB6}" srcOrd="0" destOrd="0" presId="urn:microsoft.com/office/officeart/2005/8/layout/hList7"/>
    <dgm:cxn modelId="{73593087-5C88-4E17-812F-8802870CF30B}" srcId="{A65D75FA-DF18-418C-98F9-820D517087B9}" destId="{6CC05DE0-65B4-4DB3-9E8E-AC555B7E89B7}" srcOrd="3" destOrd="0" parTransId="{C4708076-50C2-4120-8718-B6C230112368}" sibTransId="{32EE1944-48AF-477E-B19A-A9234E4D159E}"/>
    <dgm:cxn modelId="{3496170F-71D6-4368-82BA-B29B279FFF07}" type="presOf" srcId="{A65D75FA-DF18-418C-98F9-820D517087B9}" destId="{E81210FB-CD54-41BA-9416-B06E19B5D367}" srcOrd="0" destOrd="0" presId="urn:microsoft.com/office/officeart/2005/8/layout/hList7"/>
    <dgm:cxn modelId="{515A4138-CF0B-46E5-ACBB-DB78E0FDF4A5}" type="presOf" srcId="{F63FCB9C-C0F7-4404-96D5-1AFCDA6860A5}" destId="{C1500E29-8F01-465B-A6DD-84F01E65E1BD}" srcOrd="1" destOrd="0" presId="urn:microsoft.com/office/officeart/2005/8/layout/hList7"/>
    <dgm:cxn modelId="{6A172DD3-4473-4CF0-B46D-E6C2A14AAAFC}" type="presOf" srcId="{AD995A86-D479-46CF-94A0-445CAB3F20D7}" destId="{0962A509-ED33-4CC7-A1D6-4E1D2BA39697}" srcOrd="1" destOrd="0" presId="urn:microsoft.com/office/officeart/2005/8/layout/hList7"/>
    <dgm:cxn modelId="{55E34814-5D2C-489E-A953-680E6EBFF2EE}" type="presOf" srcId="{7AA7C500-590C-4CC6-86C0-2424A8DD5CB3}" destId="{BEC943D2-8A2A-45C8-B96D-E6AF59C48877}" srcOrd="0" destOrd="1" presId="urn:microsoft.com/office/officeart/2005/8/layout/hList7"/>
    <dgm:cxn modelId="{E6335869-4BE9-47C6-8BEA-6E59BBEED402}" srcId="{A65D75FA-DF18-418C-98F9-820D517087B9}" destId="{BC03FC93-0494-4CE5-B7F1-9A21A93BFE92}" srcOrd="1" destOrd="0" parTransId="{B5E64C6E-BE1D-4A40-ACC8-00FA8FBBA343}" sibTransId="{682DF41B-7E9B-4933-A9E2-E17AEBC81078}"/>
    <dgm:cxn modelId="{0AACF165-0094-42A5-9750-08974924F144}" type="presOf" srcId="{BD650E1F-D0CA-4FA4-8B32-222FA1265E63}" destId="{38621DF4-E470-46CB-9DF3-778C46274B33}" srcOrd="1" destOrd="2" presId="urn:microsoft.com/office/officeart/2005/8/layout/hList7"/>
    <dgm:cxn modelId="{13ACB163-BFFE-4942-A360-A9B4E47BD497}" srcId="{BC03FC93-0494-4CE5-B7F1-9A21A93BFE92}" destId="{B996FF10-FD0C-4F22-8646-5BA8B73044D2}" srcOrd="2" destOrd="0" parTransId="{93702E06-BFEC-4E7F-A9D5-759C4EEA72C1}" sibTransId="{E4847722-E405-4F2C-8DE4-F61B3FE6F5F1}"/>
    <dgm:cxn modelId="{A62A5B72-8FF4-4ED2-97F4-F5EB3A8F0B1C}" srcId="{A65D75FA-DF18-418C-98F9-820D517087B9}" destId="{AD995A86-D479-46CF-94A0-445CAB3F20D7}" srcOrd="5" destOrd="0" parTransId="{594F30FF-A545-407C-B6BD-0BC04CD78D43}" sibTransId="{7F1E8DFA-3C1A-47EB-AFD2-93E6A81ECE6F}"/>
    <dgm:cxn modelId="{CD7789E6-7556-4B05-BE67-999BC1BC7D64}" type="presOf" srcId="{AAE1F6C4-2AE3-4388-93E8-E0898A92C58E}" destId="{69661294-3647-4EAF-BA8F-230D006A0AC8}" srcOrd="0" destOrd="1" presId="urn:microsoft.com/office/officeart/2005/8/layout/hList7"/>
    <dgm:cxn modelId="{946B5F18-2D55-4C8A-AAB7-31C80D7A84AD}" type="presOf" srcId="{A550CA26-6F27-4AFA-AF33-BB3391976BC3}" destId="{C1500E29-8F01-465B-A6DD-84F01E65E1BD}" srcOrd="1" destOrd="2" presId="urn:microsoft.com/office/officeart/2005/8/layout/hList7"/>
    <dgm:cxn modelId="{521F8551-52D9-4826-A77F-46502F6914F4}" type="presOf" srcId="{9BB07F89-7A34-466E-B5CB-13D821972728}" destId="{3E10B640-9D6D-4BD4-9205-308AE4124B18}" srcOrd="0" destOrd="2" presId="urn:microsoft.com/office/officeart/2005/8/layout/hList7"/>
    <dgm:cxn modelId="{BC4280AC-DF13-4FE4-ADFB-4251FA98BF0E}" type="presOf" srcId="{F63FCB9C-C0F7-4404-96D5-1AFCDA6860A5}" destId="{BEC943D2-8A2A-45C8-B96D-E6AF59C48877}" srcOrd="0" destOrd="0" presId="urn:microsoft.com/office/officeart/2005/8/layout/hList7"/>
    <dgm:cxn modelId="{E29EF8F6-BFFB-4DF4-8547-55C87467C608}" type="presOf" srcId="{A550CA26-6F27-4AFA-AF33-BB3391976BC3}" destId="{BEC943D2-8A2A-45C8-B96D-E6AF59C48877}" srcOrd="0" destOrd="2" presId="urn:microsoft.com/office/officeart/2005/8/layout/hList7"/>
    <dgm:cxn modelId="{FE8F1B55-C568-43D6-AEBE-F2945704467B}" type="presOf" srcId="{923C0125-9AD3-4DC0-9D66-E39040838962}" destId="{3613F80E-7828-4422-83CD-C295B02547A1}" srcOrd="0" destOrd="0" presId="urn:microsoft.com/office/officeart/2005/8/layout/hList7"/>
    <dgm:cxn modelId="{9D9FC59F-9DF2-408B-90FD-959B287DB122}" type="presOf" srcId="{B8103DEE-82DA-44F7-A6DA-42F3F56508B4}" destId="{F904AB4B-2909-4773-9A0B-1C7020290C64}" srcOrd="1" destOrd="5" presId="urn:microsoft.com/office/officeart/2005/8/layout/hList7"/>
    <dgm:cxn modelId="{1546A726-CEFD-46D0-A246-2B30C4E61CE4}" type="presOf" srcId="{923C0125-9AD3-4DC0-9D66-E39040838962}" destId="{F904AB4B-2909-4773-9A0B-1C7020290C64}" srcOrd="1" destOrd="0" presId="urn:microsoft.com/office/officeart/2005/8/layout/hList7"/>
    <dgm:cxn modelId="{6EB952A4-B76A-43D7-88F4-7F9FAD4040DB}" srcId="{AD995A86-D479-46CF-94A0-445CAB3F20D7}" destId="{65F0873C-7043-4682-A67A-C3E27722C681}" srcOrd="2" destOrd="0" parTransId="{FB845FD2-A54D-4C8C-A941-7E8CD13BD5E2}" sibTransId="{D142B017-440D-458F-9A15-7617DC7FCA98}"/>
    <dgm:cxn modelId="{1CE2EFD6-A05E-4FD7-9DE1-DC66B159CD72}" srcId="{923C0125-9AD3-4DC0-9D66-E39040838962}" destId="{B8103DEE-82DA-44F7-A6DA-42F3F56508B4}" srcOrd="4" destOrd="0" parTransId="{2C248875-9629-457A-8C71-53713FD443D0}" sibTransId="{6EF25CF1-D654-444B-AAAA-FE40D8717E40}"/>
    <dgm:cxn modelId="{D22F3178-3B3F-489B-A5AE-ADD12393CBE4}" type="presOf" srcId="{E9ADB268-D3DD-48CA-A7D1-D0BF1952E521}" destId="{3613F80E-7828-4422-83CD-C295B02547A1}" srcOrd="0" destOrd="6" presId="urn:microsoft.com/office/officeart/2005/8/layout/hList7"/>
    <dgm:cxn modelId="{8BB7CBFB-3D15-48AC-BCAC-8759FE680E7F}" type="presOf" srcId="{B8103DEE-82DA-44F7-A6DA-42F3F56508B4}" destId="{3613F80E-7828-4422-83CD-C295B02547A1}" srcOrd="0" destOrd="5" presId="urn:microsoft.com/office/officeart/2005/8/layout/hList7"/>
    <dgm:cxn modelId="{37A7D3AC-5CE1-4ED6-B8B7-D4D51233457E}" type="presOf" srcId="{BD650E1F-D0CA-4FA4-8B32-222FA1265E63}" destId="{244CA273-3025-48E0-9E60-4B8EE93B1D91}" srcOrd="0" destOrd="2" presId="urn:microsoft.com/office/officeart/2005/8/layout/hList7"/>
    <dgm:cxn modelId="{7A7AA38E-D1BB-421F-8EAC-B54FFB1AA88F}" srcId="{6CC05DE0-65B4-4DB3-9E8E-AC555B7E89B7}" destId="{BD650E1F-D0CA-4FA4-8B32-222FA1265E63}" srcOrd="1" destOrd="0" parTransId="{AAB4F5A3-3E45-409E-8289-1F185C0FEAB4}" sibTransId="{D5B0D225-863D-4183-94BA-475EA9494A44}"/>
    <dgm:cxn modelId="{E0987439-3703-428B-9564-171F21660BAF}" srcId="{923C0125-9AD3-4DC0-9D66-E39040838962}" destId="{E9ADB268-D3DD-48CA-A7D1-D0BF1952E521}" srcOrd="5" destOrd="0" parTransId="{3C3DBD5A-1DF7-4F51-B61D-948442F9FBAA}" sibTransId="{7A2D6AB3-8D19-45D1-9DF7-531021B8166F}"/>
    <dgm:cxn modelId="{410F59A6-CBA7-4DC2-9051-B42CF4818FA6}" srcId="{BC03FC93-0494-4CE5-B7F1-9A21A93BFE92}" destId="{AAE1F6C4-2AE3-4388-93E8-E0898A92C58E}" srcOrd="0" destOrd="0" parTransId="{EB30A7A5-A50E-4990-B675-9C95D7EC1F89}" sibTransId="{FA8BC31F-D9D0-4AB9-8E56-241EC615F5CC}"/>
    <dgm:cxn modelId="{D3B364BA-E37B-421A-8AE6-4A9974F20C2E}" type="presOf" srcId="{FCCA7438-2E45-4E86-8F78-9AB21A29F223}" destId="{3613F80E-7828-4422-83CD-C295B02547A1}" srcOrd="0" destOrd="1" presId="urn:microsoft.com/office/officeart/2005/8/layout/hList7"/>
    <dgm:cxn modelId="{7A49A069-5C7A-4C9D-A52E-973B7257CE00}" type="presOf" srcId="{B996FF10-FD0C-4F22-8646-5BA8B73044D2}" destId="{69661294-3647-4EAF-BA8F-230D006A0AC8}" srcOrd="0" destOrd="3" presId="urn:microsoft.com/office/officeart/2005/8/layout/hList7"/>
    <dgm:cxn modelId="{D7B57EEF-5059-4C7D-A46B-13D71B2116ED}" type="presOf" srcId="{E9ADB268-D3DD-48CA-A7D1-D0BF1952E521}" destId="{F904AB4B-2909-4773-9A0B-1C7020290C64}" srcOrd="1" destOrd="6" presId="urn:microsoft.com/office/officeart/2005/8/layout/hList7"/>
    <dgm:cxn modelId="{4CF58B06-C511-46F7-BCF0-66B5A6B11A74}" type="presOf" srcId="{27797B9B-431F-4723-BB54-9BC57BCE3055}" destId="{3613F80E-7828-4422-83CD-C295B02547A1}" srcOrd="0" destOrd="2" presId="urn:microsoft.com/office/officeart/2005/8/layout/hList7"/>
    <dgm:cxn modelId="{D867C913-6037-4C47-91E1-2FC6A0626014}" type="presOf" srcId="{B926E7BC-0ACD-443A-B125-39800CEDB2A1}" destId="{F904AB4B-2909-4773-9A0B-1C7020290C64}" srcOrd="1" destOrd="4" presId="urn:microsoft.com/office/officeart/2005/8/layout/hList7"/>
    <dgm:cxn modelId="{57106C3C-CABE-43CF-9438-A58911C2D533}" type="presOf" srcId="{682DF41B-7E9B-4933-A9E2-E17AEBC81078}" destId="{51D0BAC4-8963-4757-86B1-92E9B03FE60A}" srcOrd="0" destOrd="0" presId="urn:microsoft.com/office/officeart/2005/8/layout/hList7"/>
    <dgm:cxn modelId="{11AA4F84-C5F1-4517-BD3F-70C76AFFF39C}" type="presOf" srcId="{87CAF9B9-195C-4BD3-9FB4-D89BDF89AA93}" destId="{6AFB0A56-80BE-4E7E-9720-5A7C4C1A5B63}" srcOrd="0" destOrd="0" presId="urn:microsoft.com/office/officeart/2005/8/layout/hList7"/>
    <dgm:cxn modelId="{6FA00441-6C3A-4928-98C5-A62322EC4CD1}" srcId="{A65D75FA-DF18-418C-98F9-820D517087B9}" destId="{22EC3E10-3958-49B1-9BB9-564A595DA116}" srcOrd="2" destOrd="0" parTransId="{ADB1EBCA-AC0A-4DE3-8769-143893BF57BD}" sibTransId="{87CAF9B9-195C-4BD3-9FB4-D89BDF89AA93}"/>
    <dgm:cxn modelId="{9CE59C25-5EA1-4E92-8F88-9F6D97F0FF40}" type="presOf" srcId="{BC03FC93-0494-4CE5-B7F1-9A21A93BFE92}" destId="{A6360A46-E96E-497B-B988-F59578CEE719}" srcOrd="1" destOrd="0" presId="urn:microsoft.com/office/officeart/2005/8/layout/hList7"/>
    <dgm:cxn modelId="{AF23CA40-5839-4DFE-AC99-7398E389DB1D}" srcId="{AD995A86-D479-46CF-94A0-445CAB3F20D7}" destId="{B1E8FDC6-6105-441C-BE60-B45892EB30A4}" srcOrd="0" destOrd="0" parTransId="{F7E1B1E0-785F-4621-BFE6-C1EFDD611D17}" sibTransId="{AB422836-D160-4264-8626-BB466BE77D9E}"/>
    <dgm:cxn modelId="{58336BBF-5B26-4B1D-9CB5-4A7CB7A93771}" type="presOf" srcId="{E2B73040-B4C1-4C44-9E4B-41DF8779280E}" destId="{69661294-3647-4EAF-BA8F-230D006A0AC8}" srcOrd="0" destOrd="2" presId="urn:microsoft.com/office/officeart/2005/8/layout/hList7"/>
    <dgm:cxn modelId="{F1C6A19B-A902-4032-8ECC-8C63DDC1A50A}" type="presOf" srcId="{A013E28A-5BA5-4E64-A5DF-7DE6EAF82A7F}" destId="{F904AB4B-2909-4773-9A0B-1C7020290C64}" srcOrd="1" destOrd="3" presId="urn:microsoft.com/office/officeart/2005/8/layout/hList7"/>
    <dgm:cxn modelId="{108F946C-3B19-4B38-AB70-771BAA776207}" type="presOf" srcId="{AAE1F6C4-2AE3-4388-93E8-E0898A92C58E}" destId="{A6360A46-E96E-497B-B988-F59578CEE719}" srcOrd="1" destOrd="1" presId="urn:microsoft.com/office/officeart/2005/8/layout/hList7"/>
    <dgm:cxn modelId="{B57C4BBE-A3D2-488B-8829-C0DF510F2D55}" type="presOf" srcId="{65F0873C-7043-4682-A67A-C3E27722C681}" destId="{3E10B640-9D6D-4BD4-9205-308AE4124B18}" srcOrd="0" destOrd="3" presId="urn:microsoft.com/office/officeart/2005/8/layout/hList7"/>
    <dgm:cxn modelId="{64E47CDD-DD90-417F-B837-F5A27272283D}" type="presOf" srcId="{44D51B4C-1E9A-4845-8BAA-A36726933C8C}" destId="{0962A509-ED33-4CC7-A1D6-4E1D2BA39697}" srcOrd="1" destOrd="4" presId="urn:microsoft.com/office/officeart/2005/8/layout/hList7"/>
    <dgm:cxn modelId="{2732C750-8EB3-401A-851E-E4F63285C658}" srcId="{F63FCB9C-C0F7-4404-96D5-1AFCDA6860A5}" destId="{A550CA26-6F27-4AFA-AF33-BB3391976BC3}" srcOrd="1" destOrd="0" parTransId="{E1F116A7-F6B1-4F7B-ABAE-DADDEBDBD5A1}" sibTransId="{B9D81B86-A7FC-48AB-9106-908202688BC5}"/>
    <dgm:cxn modelId="{A3D3226D-F0CD-484C-86E4-FA0B9B741417}" srcId="{923C0125-9AD3-4DC0-9D66-E39040838962}" destId="{FCCA7438-2E45-4E86-8F78-9AB21A29F223}" srcOrd="0" destOrd="0" parTransId="{1C823C8E-CB63-4FB4-918A-9103F4A98B1C}" sibTransId="{D6FBB15B-9AA1-4D1B-8333-22D059B8BB13}"/>
    <dgm:cxn modelId="{A3703EF0-7827-40DD-A790-86504C6A568F}" srcId="{923C0125-9AD3-4DC0-9D66-E39040838962}" destId="{B926E7BC-0ACD-443A-B125-39800CEDB2A1}" srcOrd="3" destOrd="0" parTransId="{22B074D9-A37D-4442-B2D4-B7D93F8771E4}" sibTransId="{796A5FB5-E2EA-4D5C-94BC-D50C030FBE54}"/>
    <dgm:cxn modelId="{285CCB83-3BCF-40CB-BAAB-E61EDBB6603B}" type="presOf" srcId="{65F0873C-7043-4682-A67A-C3E27722C681}" destId="{0962A509-ED33-4CC7-A1D6-4E1D2BA39697}" srcOrd="1" destOrd="3" presId="urn:microsoft.com/office/officeart/2005/8/layout/hList7"/>
    <dgm:cxn modelId="{21CB7F96-F225-45B9-B6E5-7870F3EB47DE}" srcId="{A65D75FA-DF18-418C-98F9-820D517087B9}" destId="{F63FCB9C-C0F7-4404-96D5-1AFCDA6860A5}" srcOrd="0" destOrd="0" parTransId="{7E9CC7B4-0EB2-444C-95B5-874735719D01}" sibTransId="{54D3CE01-17B7-4C32-8D93-ECCF3CA186E9}"/>
    <dgm:cxn modelId="{C2DA913B-B128-429C-8145-B51F383A316F}" type="presOf" srcId="{6CC05DE0-65B4-4DB3-9E8E-AC555B7E89B7}" destId="{244CA273-3025-48E0-9E60-4B8EE93B1D91}" srcOrd="0" destOrd="0" presId="urn:microsoft.com/office/officeart/2005/8/layout/hList7"/>
    <dgm:cxn modelId="{B453ADB2-20D2-4691-A745-3FAB817D3A39}" type="presOf" srcId="{524D3631-2F45-4C4D-8999-06D826A63B2E}" destId="{38621DF4-E470-46CB-9DF3-778C46274B33}" srcOrd="1" destOrd="1" presId="urn:microsoft.com/office/officeart/2005/8/layout/hList7"/>
    <dgm:cxn modelId="{C476B61F-01F1-4B1F-AAB3-9B992C766BE4}" type="presOf" srcId="{7AA7C500-590C-4CC6-86C0-2424A8DD5CB3}" destId="{C1500E29-8F01-465B-A6DD-84F01E65E1BD}" srcOrd="1" destOrd="1" presId="urn:microsoft.com/office/officeart/2005/8/layout/hList7"/>
    <dgm:cxn modelId="{2AD89634-6B91-4944-84CD-A3B4C7999BCD}" srcId="{F63FCB9C-C0F7-4404-96D5-1AFCDA6860A5}" destId="{7AA7C500-590C-4CC6-86C0-2424A8DD5CB3}" srcOrd="0" destOrd="0" parTransId="{F2668191-9563-42A6-A906-7DCD375B0E37}" sibTransId="{7E454461-BB63-4A2B-A1BC-B5E825B014D8}"/>
    <dgm:cxn modelId="{38B710E4-7A3A-485F-984B-251C8AE67F64}" srcId="{923C0125-9AD3-4DC0-9D66-E39040838962}" destId="{27797B9B-431F-4723-BB54-9BC57BCE3055}" srcOrd="1" destOrd="0" parTransId="{A7F2E603-5434-498B-A622-71A87A2F388C}" sibTransId="{7C6754ED-3F59-45AD-83A8-5B6AFDD072CF}"/>
    <dgm:cxn modelId="{91E16347-366E-4A5C-93AF-9A143A7132D8}" type="presOf" srcId="{E2B73040-B4C1-4C44-9E4B-41DF8779280E}" destId="{A6360A46-E96E-497B-B988-F59578CEE719}" srcOrd="1" destOrd="2" presId="urn:microsoft.com/office/officeart/2005/8/layout/hList7"/>
    <dgm:cxn modelId="{83B1FE78-FE68-49D5-9299-B23993910CC6}" type="presOf" srcId="{524D3631-2F45-4C4D-8999-06D826A63B2E}" destId="{244CA273-3025-48E0-9E60-4B8EE93B1D91}" srcOrd="0" destOrd="1" presId="urn:microsoft.com/office/officeart/2005/8/layout/hList7"/>
    <dgm:cxn modelId="{62F27057-4037-4864-8AC6-97D113640499}" srcId="{AD995A86-D479-46CF-94A0-445CAB3F20D7}" destId="{9BB07F89-7A34-466E-B5CB-13D821972728}" srcOrd="1" destOrd="0" parTransId="{D45EBB79-820C-4B27-8295-A89EDBFE7237}" sibTransId="{32066166-92A1-4536-92CA-6BF5EFD4F827}"/>
    <dgm:cxn modelId="{89CDA9B6-4BF7-4E4B-9512-A82615B8173F}" srcId="{6CC05DE0-65B4-4DB3-9E8E-AC555B7E89B7}" destId="{524D3631-2F45-4C4D-8999-06D826A63B2E}" srcOrd="0" destOrd="0" parTransId="{B0FD0D24-87B8-4E1F-B9A1-B120C12FCB3A}" sibTransId="{F19873F1-B5FE-40D2-A8D0-289A6A26FD60}"/>
    <dgm:cxn modelId="{49E61611-872E-4E8A-A225-A175C4231C92}" srcId="{A65D75FA-DF18-418C-98F9-820D517087B9}" destId="{923C0125-9AD3-4DC0-9D66-E39040838962}" srcOrd="4" destOrd="0" parTransId="{A3D9A93C-7BF1-4710-AD73-B4056010A0B6}" sibTransId="{8227934E-9AEF-4BA6-8367-20FC54805469}"/>
    <dgm:cxn modelId="{DED8FEF5-77D6-47E6-9724-0E089B8E652A}" type="presParOf" srcId="{E81210FB-CD54-41BA-9416-B06E19B5D367}" destId="{410D9DC3-1507-47AA-9091-887061F6ECB6}" srcOrd="0" destOrd="0" presId="urn:microsoft.com/office/officeart/2005/8/layout/hList7"/>
    <dgm:cxn modelId="{9D75B3CD-BB08-4937-A3A8-B1AD78465686}" type="presParOf" srcId="{E81210FB-CD54-41BA-9416-B06E19B5D367}" destId="{B3E5A515-C984-4F92-A7B1-39FAA91F74A0}" srcOrd="1" destOrd="0" presId="urn:microsoft.com/office/officeart/2005/8/layout/hList7"/>
    <dgm:cxn modelId="{EE20977A-0A9C-40C0-83F2-8D74C2D8C11E}" type="presParOf" srcId="{B3E5A515-C984-4F92-A7B1-39FAA91F74A0}" destId="{EFBCC274-8C4C-49D5-A470-63099BA5D815}" srcOrd="0" destOrd="0" presId="urn:microsoft.com/office/officeart/2005/8/layout/hList7"/>
    <dgm:cxn modelId="{CFAFE23B-3CCE-4C1D-8DE1-F48C3B896411}" type="presParOf" srcId="{EFBCC274-8C4C-49D5-A470-63099BA5D815}" destId="{BEC943D2-8A2A-45C8-B96D-E6AF59C48877}" srcOrd="0" destOrd="0" presId="urn:microsoft.com/office/officeart/2005/8/layout/hList7"/>
    <dgm:cxn modelId="{630566D7-50A6-478A-B06D-2DDCFF4F8093}" type="presParOf" srcId="{EFBCC274-8C4C-49D5-A470-63099BA5D815}" destId="{C1500E29-8F01-465B-A6DD-84F01E65E1BD}" srcOrd="1" destOrd="0" presId="urn:microsoft.com/office/officeart/2005/8/layout/hList7"/>
    <dgm:cxn modelId="{48CCC047-6068-4662-85E3-EF34DDF3A0FB}" type="presParOf" srcId="{EFBCC274-8C4C-49D5-A470-63099BA5D815}" destId="{EF91125B-D108-4467-A8C2-18AD29CC71CD}" srcOrd="2" destOrd="0" presId="urn:microsoft.com/office/officeart/2005/8/layout/hList7"/>
    <dgm:cxn modelId="{0B31C79E-1EE7-4BC5-AE20-7FD2D8BE7626}" type="presParOf" srcId="{EFBCC274-8C4C-49D5-A470-63099BA5D815}" destId="{3B2278D3-26DE-4B96-BC06-4A3063B8E158}" srcOrd="3" destOrd="0" presId="urn:microsoft.com/office/officeart/2005/8/layout/hList7"/>
    <dgm:cxn modelId="{DBEC9A04-5653-4C22-AE7C-A8DFCC471954}" type="presParOf" srcId="{B3E5A515-C984-4F92-A7B1-39FAA91F74A0}" destId="{8F9FECA6-4751-42B4-9886-420BBA958308}" srcOrd="1" destOrd="0" presId="urn:microsoft.com/office/officeart/2005/8/layout/hList7"/>
    <dgm:cxn modelId="{13DCA934-C914-4C95-A467-7AB9C7935FB0}" type="presParOf" srcId="{B3E5A515-C984-4F92-A7B1-39FAA91F74A0}" destId="{9BA5722D-ADCF-477F-9B3D-F5BC8D9531F6}" srcOrd="2" destOrd="0" presId="urn:microsoft.com/office/officeart/2005/8/layout/hList7"/>
    <dgm:cxn modelId="{B3691F46-75DF-4BA1-A767-3516CEDB278F}" type="presParOf" srcId="{9BA5722D-ADCF-477F-9B3D-F5BC8D9531F6}" destId="{69661294-3647-4EAF-BA8F-230D006A0AC8}" srcOrd="0" destOrd="0" presId="urn:microsoft.com/office/officeart/2005/8/layout/hList7"/>
    <dgm:cxn modelId="{BBC829C9-F240-4BC2-ACEA-BB0FE619B66A}" type="presParOf" srcId="{9BA5722D-ADCF-477F-9B3D-F5BC8D9531F6}" destId="{A6360A46-E96E-497B-B988-F59578CEE719}" srcOrd="1" destOrd="0" presId="urn:microsoft.com/office/officeart/2005/8/layout/hList7"/>
    <dgm:cxn modelId="{03A37C5D-AE74-44C7-8774-4263E1CEC051}" type="presParOf" srcId="{9BA5722D-ADCF-477F-9B3D-F5BC8D9531F6}" destId="{4860E9FC-7E27-444D-88F4-12D39E408BFA}" srcOrd="2" destOrd="0" presId="urn:microsoft.com/office/officeart/2005/8/layout/hList7"/>
    <dgm:cxn modelId="{24023444-7C68-4F52-BE31-1AD44AFF38F6}" type="presParOf" srcId="{9BA5722D-ADCF-477F-9B3D-F5BC8D9531F6}" destId="{7B2DFD5C-49CC-4182-9EB0-2C25D4ECA07D}" srcOrd="3" destOrd="0" presId="urn:microsoft.com/office/officeart/2005/8/layout/hList7"/>
    <dgm:cxn modelId="{CCC3AE43-8CAA-497D-AF51-BD67F2A70D54}" type="presParOf" srcId="{B3E5A515-C984-4F92-A7B1-39FAA91F74A0}" destId="{51D0BAC4-8963-4757-86B1-92E9B03FE60A}" srcOrd="3" destOrd="0" presId="urn:microsoft.com/office/officeart/2005/8/layout/hList7"/>
    <dgm:cxn modelId="{19354F71-2D28-4888-A2ED-6FD11324C57A}" type="presParOf" srcId="{B3E5A515-C984-4F92-A7B1-39FAA91F74A0}" destId="{3836A4F4-9C4B-438B-9176-F6045C00BFC1}" srcOrd="4" destOrd="0" presId="urn:microsoft.com/office/officeart/2005/8/layout/hList7"/>
    <dgm:cxn modelId="{B184BAC7-87D3-44CD-B3B0-8D573FE36CC2}" type="presParOf" srcId="{3836A4F4-9C4B-438B-9176-F6045C00BFC1}" destId="{D95AA4F6-DE00-470B-99B4-266950E6B2C4}" srcOrd="0" destOrd="0" presId="urn:microsoft.com/office/officeart/2005/8/layout/hList7"/>
    <dgm:cxn modelId="{D7EF0957-5CB4-4A15-9B31-6ABA0B02B8E8}" type="presParOf" srcId="{3836A4F4-9C4B-438B-9176-F6045C00BFC1}" destId="{BFBA7B39-7071-44B1-8A3B-3E02F072C374}" srcOrd="1" destOrd="0" presId="urn:microsoft.com/office/officeart/2005/8/layout/hList7"/>
    <dgm:cxn modelId="{476B7A53-21DD-45E1-A07B-D1FAD40F6766}" type="presParOf" srcId="{3836A4F4-9C4B-438B-9176-F6045C00BFC1}" destId="{A43BFD17-A37B-4879-B3D1-B74401493253}" srcOrd="2" destOrd="0" presId="urn:microsoft.com/office/officeart/2005/8/layout/hList7"/>
    <dgm:cxn modelId="{54420010-9DBA-4EF2-88E8-982BC9F3B37E}" type="presParOf" srcId="{3836A4F4-9C4B-438B-9176-F6045C00BFC1}" destId="{97EAAD66-1375-42C4-ACA4-6115E7FBEF0C}" srcOrd="3" destOrd="0" presId="urn:microsoft.com/office/officeart/2005/8/layout/hList7"/>
    <dgm:cxn modelId="{B5347204-AE33-4356-A2F8-BA6F9410C86E}" type="presParOf" srcId="{B3E5A515-C984-4F92-A7B1-39FAA91F74A0}" destId="{6AFB0A56-80BE-4E7E-9720-5A7C4C1A5B63}" srcOrd="5" destOrd="0" presId="urn:microsoft.com/office/officeart/2005/8/layout/hList7"/>
    <dgm:cxn modelId="{AD9E2C09-9995-4108-AC85-7D5D0FCC6D9A}" type="presParOf" srcId="{B3E5A515-C984-4F92-A7B1-39FAA91F74A0}" destId="{50589B7A-AF63-454B-AA9C-5B2167DEA14A}" srcOrd="6" destOrd="0" presId="urn:microsoft.com/office/officeart/2005/8/layout/hList7"/>
    <dgm:cxn modelId="{458689FC-A0F4-4939-B062-FCEBD7908F45}" type="presParOf" srcId="{50589B7A-AF63-454B-AA9C-5B2167DEA14A}" destId="{244CA273-3025-48E0-9E60-4B8EE93B1D91}" srcOrd="0" destOrd="0" presId="urn:microsoft.com/office/officeart/2005/8/layout/hList7"/>
    <dgm:cxn modelId="{2AADB61F-8CC9-48CA-9D00-A96D1E0CFF73}" type="presParOf" srcId="{50589B7A-AF63-454B-AA9C-5B2167DEA14A}" destId="{38621DF4-E470-46CB-9DF3-778C46274B33}" srcOrd="1" destOrd="0" presId="urn:microsoft.com/office/officeart/2005/8/layout/hList7"/>
    <dgm:cxn modelId="{CD4B6CDE-02C4-4787-BDE8-DD6372AD4A22}" type="presParOf" srcId="{50589B7A-AF63-454B-AA9C-5B2167DEA14A}" destId="{629941B2-3817-46CB-BDD3-7BF7B8095A1B}" srcOrd="2" destOrd="0" presId="urn:microsoft.com/office/officeart/2005/8/layout/hList7"/>
    <dgm:cxn modelId="{5967690B-2CEC-44C9-BEC7-E53A67A24386}" type="presParOf" srcId="{50589B7A-AF63-454B-AA9C-5B2167DEA14A}" destId="{FFB01EAF-497B-4B16-A70D-181102290DFF}" srcOrd="3" destOrd="0" presId="urn:microsoft.com/office/officeart/2005/8/layout/hList7"/>
    <dgm:cxn modelId="{7E19F492-8082-4613-B4AF-D057A598F632}" type="presParOf" srcId="{B3E5A515-C984-4F92-A7B1-39FAA91F74A0}" destId="{47322C72-9936-4284-9B6D-20C5EE642BB6}" srcOrd="7" destOrd="0" presId="urn:microsoft.com/office/officeart/2005/8/layout/hList7"/>
    <dgm:cxn modelId="{DB21B38E-B8CC-418F-985B-BF107B42B3EE}" type="presParOf" srcId="{B3E5A515-C984-4F92-A7B1-39FAA91F74A0}" destId="{B8985E0A-084C-4058-8A38-1F536FE3DE2D}" srcOrd="8" destOrd="0" presId="urn:microsoft.com/office/officeart/2005/8/layout/hList7"/>
    <dgm:cxn modelId="{3BD4A0F7-3F26-4FAD-983D-F09F34510D4A}" type="presParOf" srcId="{B8985E0A-084C-4058-8A38-1F536FE3DE2D}" destId="{3613F80E-7828-4422-83CD-C295B02547A1}" srcOrd="0" destOrd="0" presId="urn:microsoft.com/office/officeart/2005/8/layout/hList7"/>
    <dgm:cxn modelId="{7DED058C-5696-44BE-92A7-7CA2CBA46FB4}" type="presParOf" srcId="{B8985E0A-084C-4058-8A38-1F536FE3DE2D}" destId="{F904AB4B-2909-4773-9A0B-1C7020290C64}" srcOrd="1" destOrd="0" presId="urn:microsoft.com/office/officeart/2005/8/layout/hList7"/>
    <dgm:cxn modelId="{83400C0C-6525-445D-B235-98E938D0A856}" type="presParOf" srcId="{B8985E0A-084C-4058-8A38-1F536FE3DE2D}" destId="{B9490D8F-5416-48C9-B10D-7CFF1CCD7EFD}" srcOrd="2" destOrd="0" presId="urn:microsoft.com/office/officeart/2005/8/layout/hList7"/>
    <dgm:cxn modelId="{2B0384BF-D7FE-4776-9B7C-FD731232ABDC}" type="presParOf" srcId="{B8985E0A-084C-4058-8A38-1F536FE3DE2D}" destId="{5E2A9E1A-CC61-4E10-BD8A-F792E234B6B1}" srcOrd="3" destOrd="0" presId="urn:microsoft.com/office/officeart/2005/8/layout/hList7"/>
    <dgm:cxn modelId="{72259AA7-E710-4D61-B9AA-09D50D585E33}" type="presParOf" srcId="{B3E5A515-C984-4F92-A7B1-39FAA91F74A0}" destId="{C5423A57-8018-442F-8193-099C7148DB4A}" srcOrd="9" destOrd="0" presId="urn:microsoft.com/office/officeart/2005/8/layout/hList7"/>
    <dgm:cxn modelId="{5460FED1-7A0B-422A-8AF3-176A94049358}" type="presParOf" srcId="{B3E5A515-C984-4F92-A7B1-39FAA91F74A0}" destId="{ED98AC45-B088-4DAA-9B63-E6F8A1DE1087}" srcOrd="10" destOrd="0" presId="urn:microsoft.com/office/officeart/2005/8/layout/hList7"/>
    <dgm:cxn modelId="{DE6DBD95-A575-4A03-A999-A467150895CC}" type="presParOf" srcId="{ED98AC45-B088-4DAA-9B63-E6F8A1DE1087}" destId="{3E10B640-9D6D-4BD4-9205-308AE4124B18}" srcOrd="0" destOrd="0" presId="urn:microsoft.com/office/officeart/2005/8/layout/hList7"/>
    <dgm:cxn modelId="{75DC4EEC-F45F-44CF-A307-45DA8C68AE3E}" type="presParOf" srcId="{ED98AC45-B088-4DAA-9B63-E6F8A1DE1087}" destId="{0962A509-ED33-4CC7-A1D6-4E1D2BA39697}" srcOrd="1" destOrd="0" presId="urn:microsoft.com/office/officeart/2005/8/layout/hList7"/>
    <dgm:cxn modelId="{77D47396-24F7-413B-A120-8B47ECB676D0}" type="presParOf" srcId="{ED98AC45-B088-4DAA-9B63-E6F8A1DE1087}" destId="{794FE4DB-0934-4E3C-899E-30D5D8BA85D7}" srcOrd="2" destOrd="0" presId="urn:microsoft.com/office/officeart/2005/8/layout/hList7"/>
    <dgm:cxn modelId="{1A7A3A5C-29E0-493B-A992-F8A5C2CF204B}" type="presParOf" srcId="{ED98AC45-B088-4DAA-9B63-E6F8A1DE1087}" destId="{38C5DB75-26FB-435C-9872-0533C10BAAF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943D2-8A2A-45C8-B96D-E6AF59C48877}">
      <dsp:nvSpPr>
        <dsp:cNvPr id="0" name=""/>
        <dsp:cNvSpPr/>
      </dsp:nvSpPr>
      <dsp:spPr>
        <a:xfrm>
          <a:off x="122" y="0"/>
          <a:ext cx="1635472" cy="402272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1">
          <a:noAutofit/>
        </a:bodyPr>
        <a:lstStyle/>
        <a:p>
          <a:pPr lvl="0" algn="l" defTabSz="444500">
            <a:lnSpc>
              <a:spcPct val="90000"/>
            </a:lnSpc>
            <a:spcBef>
              <a:spcPct val="0"/>
            </a:spcBef>
            <a:spcAft>
              <a:spcPct val="35000"/>
            </a:spcAft>
          </a:pPr>
          <a:r>
            <a:rPr lang="fr-FR" sz="1000" b="1" kern="1200" dirty="0"/>
            <a:t>PSC</a:t>
          </a:r>
        </a:p>
        <a:p>
          <a:pPr marL="57150" lvl="1" indent="-57150" algn="l" defTabSz="444500">
            <a:lnSpc>
              <a:spcPct val="90000"/>
            </a:lnSpc>
            <a:spcBef>
              <a:spcPct val="0"/>
            </a:spcBef>
            <a:spcAft>
              <a:spcPct val="15000"/>
            </a:spcAft>
            <a:buChar char="•"/>
          </a:pPr>
          <a:r>
            <a:rPr lang="fr-FR" sz="1000" kern="1200" dirty="0"/>
            <a:t>Définition des garanties </a:t>
          </a:r>
        </a:p>
        <a:p>
          <a:pPr marL="57150" lvl="1" indent="-57150" algn="l" defTabSz="444500">
            <a:lnSpc>
              <a:spcPct val="90000"/>
            </a:lnSpc>
            <a:spcBef>
              <a:spcPct val="0"/>
            </a:spcBef>
            <a:spcAft>
              <a:spcPct val="15000"/>
            </a:spcAft>
            <a:buChar char="•"/>
          </a:pPr>
          <a:r>
            <a:rPr lang="fr-FR" sz="1000" kern="1200" dirty="0"/>
            <a:t>Mutualisation</a:t>
          </a:r>
        </a:p>
        <a:p>
          <a:pPr marL="57150" lvl="1" indent="-57150" algn="l" defTabSz="444500">
            <a:lnSpc>
              <a:spcPct val="90000"/>
            </a:lnSpc>
            <a:spcBef>
              <a:spcPct val="0"/>
            </a:spcBef>
            <a:spcAft>
              <a:spcPct val="15000"/>
            </a:spcAft>
            <a:buChar char="•"/>
          </a:pPr>
          <a:r>
            <a:rPr lang="fr-FR" sz="1000" kern="1200" dirty="0"/>
            <a:t>Recommandation </a:t>
          </a:r>
        </a:p>
      </dsp:txBody>
      <dsp:txXfrm>
        <a:off x="122" y="1609089"/>
        <a:ext cx="1635472" cy="1609090"/>
      </dsp:txXfrm>
    </dsp:sp>
    <dsp:sp modelId="{3B2278D3-26DE-4B96-BC06-4A3063B8E158}">
      <dsp:nvSpPr>
        <dsp:cNvPr id="0" name=""/>
        <dsp:cNvSpPr/>
      </dsp:nvSpPr>
      <dsp:spPr>
        <a:xfrm>
          <a:off x="148075" y="241363"/>
          <a:ext cx="1339567" cy="133956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l="-20000" r="-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661294-3647-4EAF-BA8F-230D006A0AC8}">
      <dsp:nvSpPr>
        <dsp:cNvPr id="0" name=""/>
        <dsp:cNvSpPr/>
      </dsp:nvSpPr>
      <dsp:spPr>
        <a:xfrm>
          <a:off x="1684659" y="0"/>
          <a:ext cx="1635472" cy="4022725"/>
        </a:xfrm>
        <a:prstGeom prst="roundRect">
          <a:avLst>
            <a:gd name="adj" fmla="val 10000"/>
          </a:avLst>
        </a:prstGeom>
        <a:solidFill>
          <a:schemeClr val="accent3">
            <a:hueOff val="-227471"/>
            <a:satOff val="-938"/>
            <a:lumOff val="-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1">
          <a:noAutofit/>
        </a:bodyPr>
        <a:lstStyle/>
        <a:p>
          <a:pPr lvl="0" algn="l" defTabSz="444500">
            <a:lnSpc>
              <a:spcPct val="90000"/>
            </a:lnSpc>
            <a:spcBef>
              <a:spcPct val="0"/>
            </a:spcBef>
            <a:spcAft>
              <a:spcPct val="35000"/>
            </a:spcAft>
          </a:pPr>
          <a:r>
            <a:rPr lang="fr-FR" sz="1000" b="1" kern="1200" dirty="0"/>
            <a:t>Fonds de la formation </a:t>
          </a:r>
        </a:p>
        <a:p>
          <a:pPr marL="57150" lvl="1" indent="-57150" algn="l" defTabSz="444500">
            <a:lnSpc>
              <a:spcPct val="90000"/>
            </a:lnSpc>
            <a:spcBef>
              <a:spcPct val="0"/>
            </a:spcBef>
            <a:spcAft>
              <a:spcPct val="15000"/>
            </a:spcAft>
            <a:buChar char="•"/>
          </a:pPr>
          <a:r>
            <a:rPr lang="fr-FR" sz="1000" kern="1200" dirty="0"/>
            <a:t>OPCA </a:t>
          </a:r>
        </a:p>
        <a:p>
          <a:pPr marL="57150" lvl="1" indent="-57150" algn="l" defTabSz="444500">
            <a:lnSpc>
              <a:spcPct val="90000"/>
            </a:lnSpc>
            <a:spcBef>
              <a:spcPct val="0"/>
            </a:spcBef>
            <a:spcAft>
              <a:spcPct val="15000"/>
            </a:spcAft>
            <a:buChar char="•"/>
          </a:pPr>
          <a:r>
            <a:rPr lang="fr-FR" sz="1000" kern="1200" dirty="0"/>
            <a:t>Définition priorités </a:t>
          </a:r>
        </a:p>
        <a:p>
          <a:pPr marL="57150" lvl="1" indent="-57150" algn="l" defTabSz="444500">
            <a:lnSpc>
              <a:spcPct val="90000"/>
            </a:lnSpc>
            <a:spcBef>
              <a:spcPct val="0"/>
            </a:spcBef>
            <a:spcAft>
              <a:spcPct val="15000"/>
            </a:spcAft>
            <a:buChar char="•"/>
          </a:pPr>
          <a:r>
            <a:rPr lang="fr-FR" sz="1000" kern="1200" dirty="0"/>
            <a:t>Réforme à venir</a:t>
          </a:r>
        </a:p>
      </dsp:txBody>
      <dsp:txXfrm>
        <a:off x="1684659" y="1609089"/>
        <a:ext cx="1635472" cy="1609090"/>
      </dsp:txXfrm>
    </dsp:sp>
    <dsp:sp modelId="{7B2DFD5C-49CC-4182-9EB0-2C25D4ECA07D}">
      <dsp:nvSpPr>
        <dsp:cNvPr id="0" name=""/>
        <dsp:cNvSpPr/>
      </dsp:nvSpPr>
      <dsp:spPr>
        <a:xfrm>
          <a:off x="1832611" y="241363"/>
          <a:ext cx="1339567" cy="133956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0000" r="-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5AA4F6-DE00-470B-99B4-266950E6B2C4}">
      <dsp:nvSpPr>
        <dsp:cNvPr id="0" name=""/>
        <dsp:cNvSpPr/>
      </dsp:nvSpPr>
      <dsp:spPr>
        <a:xfrm>
          <a:off x="3369195" y="0"/>
          <a:ext cx="1635472" cy="4022725"/>
        </a:xfrm>
        <a:prstGeom prst="roundRect">
          <a:avLst>
            <a:gd name="adj" fmla="val 10000"/>
          </a:avLst>
        </a:prstGeom>
        <a:solidFill>
          <a:schemeClr val="accent3">
            <a:hueOff val="-454943"/>
            <a:satOff val="-1876"/>
            <a:lumOff val="-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1">
          <a:noAutofit/>
        </a:bodyPr>
        <a:lstStyle/>
        <a:p>
          <a:pPr lvl="0" algn="l" defTabSz="444500">
            <a:lnSpc>
              <a:spcPct val="90000"/>
            </a:lnSpc>
            <a:spcBef>
              <a:spcPct val="0"/>
            </a:spcBef>
            <a:spcAft>
              <a:spcPct val="35000"/>
            </a:spcAft>
          </a:pPr>
          <a:r>
            <a:rPr lang="fr-FR" sz="1000" b="1" kern="1200" dirty="0"/>
            <a:t>Egalité femmes hommes</a:t>
          </a:r>
        </a:p>
        <a:p>
          <a:pPr marL="57150" lvl="1" indent="-57150" algn="l" defTabSz="444500">
            <a:lnSpc>
              <a:spcPct val="90000"/>
            </a:lnSpc>
            <a:spcBef>
              <a:spcPct val="0"/>
            </a:spcBef>
            <a:spcAft>
              <a:spcPct val="15000"/>
            </a:spcAft>
            <a:buChar char="•"/>
          </a:pPr>
          <a:r>
            <a:rPr lang="fr-FR" sz="1000" b="0" i="0" kern="1200" dirty="0"/>
            <a:t>mesures tendant à assurer l’égalité professionnelle entre les femmes et les hommes et sur les mesures de rattrapage tendant à remédier aux inégalités constatées.</a:t>
          </a:r>
          <a:endParaRPr lang="fr-FR" sz="1000" kern="1200" dirty="0"/>
        </a:p>
      </dsp:txBody>
      <dsp:txXfrm>
        <a:off x="3369195" y="1609089"/>
        <a:ext cx="1635472" cy="1609090"/>
      </dsp:txXfrm>
    </dsp:sp>
    <dsp:sp modelId="{97EAAD66-1375-42C4-ACA4-6115E7FBEF0C}">
      <dsp:nvSpPr>
        <dsp:cNvPr id="0" name=""/>
        <dsp:cNvSpPr/>
      </dsp:nvSpPr>
      <dsp:spPr>
        <a:xfrm>
          <a:off x="3517148" y="241363"/>
          <a:ext cx="1339567" cy="133956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l="-20000" r="-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4CA273-3025-48E0-9E60-4B8EE93B1D91}">
      <dsp:nvSpPr>
        <dsp:cNvPr id="0" name=""/>
        <dsp:cNvSpPr/>
      </dsp:nvSpPr>
      <dsp:spPr>
        <a:xfrm>
          <a:off x="5053732" y="0"/>
          <a:ext cx="1635472" cy="4022725"/>
        </a:xfrm>
        <a:prstGeom prst="roundRect">
          <a:avLst>
            <a:gd name="adj" fmla="val 10000"/>
          </a:avLst>
        </a:prstGeom>
        <a:solidFill>
          <a:schemeClr val="accent3">
            <a:hueOff val="-682414"/>
            <a:satOff val="-2813"/>
            <a:lumOff val="-5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1">
          <a:noAutofit/>
        </a:bodyPr>
        <a:lstStyle/>
        <a:p>
          <a:pPr lvl="0" algn="l" defTabSz="444500">
            <a:lnSpc>
              <a:spcPct val="90000"/>
            </a:lnSpc>
            <a:spcBef>
              <a:spcPct val="0"/>
            </a:spcBef>
            <a:spcAft>
              <a:spcPct val="35000"/>
            </a:spcAft>
          </a:pPr>
          <a:r>
            <a:rPr lang="fr-FR" sz="1000" b="1" kern="1200" dirty="0"/>
            <a:t>Classif et Salaires</a:t>
          </a:r>
        </a:p>
        <a:p>
          <a:pPr marL="57150" lvl="1" indent="-57150" algn="l" defTabSz="444500">
            <a:lnSpc>
              <a:spcPct val="90000"/>
            </a:lnSpc>
            <a:spcBef>
              <a:spcPct val="0"/>
            </a:spcBef>
            <a:spcAft>
              <a:spcPct val="15000"/>
            </a:spcAft>
            <a:buChar char="•"/>
          </a:pPr>
          <a:r>
            <a:rPr lang="fr-FR" sz="1000" kern="1200" dirty="0"/>
            <a:t>Classification</a:t>
          </a:r>
        </a:p>
        <a:p>
          <a:pPr marL="57150" lvl="1" indent="-57150" algn="l" defTabSz="444500">
            <a:lnSpc>
              <a:spcPct val="90000"/>
            </a:lnSpc>
            <a:spcBef>
              <a:spcPct val="0"/>
            </a:spcBef>
            <a:spcAft>
              <a:spcPct val="15000"/>
            </a:spcAft>
            <a:buChar char="•"/>
          </a:pPr>
          <a:r>
            <a:rPr lang="fr-FR" sz="1000" kern="1200" dirty="0"/>
            <a:t>Minima </a:t>
          </a:r>
        </a:p>
      </dsp:txBody>
      <dsp:txXfrm>
        <a:off x="5053732" y="1609089"/>
        <a:ext cx="1635472" cy="1609090"/>
      </dsp:txXfrm>
    </dsp:sp>
    <dsp:sp modelId="{FFB01EAF-497B-4B16-A70D-181102290DFF}">
      <dsp:nvSpPr>
        <dsp:cNvPr id="0" name=""/>
        <dsp:cNvSpPr/>
      </dsp:nvSpPr>
      <dsp:spPr>
        <a:xfrm>
          <a:off x="5201684" y="241363"/>
          <a:ext cx="1339567" cy="133956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l="-20000" r="-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13F80E-7828-4422-83CD-C295B02547A1}">
      <dsp:nvSpPr>
        <dsp:cNvPr id="0" name=""/>
        <dsp:cNvSpPr/>
      </dsp:nvSpPr>
      <dsp:spPr>
        <a:xfrm>
          <a:off x="6738268" y="0"/>
          <a:ext cx="1635472" cy="4022725"/>
        </a:xfrm>
        <a:prstGeom prst="roundRect">
          <a:avLst>
            <a:gd name="adj" fmla="val 10000"/>
          </a:avLst>
        </a:prstGeom>
        <a:solidFill>
          <a:schemeClr val="accent3">
            <a:hueOff val="-909886"/>
            <a:satOff val="-3751"/>
            <a:lumOff val="-7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1">
          <a:noAutofit/>
        </a:bodyPr>
        <a:lstStyle/>
        <a:p>
          <a:pPr lvl="0" algn="l" defTabSz="444500">
            <a:lnSpc>
              <a:spcPct val="90000"/>
            </a:lnSpc>
            <a:spcBef>
              <a:spcPct val="0"/>
            </a:spcBef>
            <a:spcAft>
              <a:spcPct val="35000"/>
            </a:spcAft>
          </a:pPr>
          <a:r>
            <a:rPr lang="fr-FR" sz="1000" b="1" kern="1200" dirty="0"/>
            <a:t>Contrats de travail</a:t>
          </a:r>
        </a:p>
        <a:p>
          <a:pPr marL="57150" lvl="1" indent="-57150" algn="l" defTabSz="444500">
            <a:lnSpc>
              <a:spcPct val="90000"/>
            </a:lnSpc>
            <a:spcBef>
              <a:spcPct val="0"/>
            </a:spcBef>
            <a:spcAft>
              <a:spcPct val="15000"/>
            </a:spcAft>
            <a:buChar char="•"/>
          </a:pPr>
          <a:r>
            <a:rPr lang="fr-FR" sz="1000" kern="1200" dirty="0"/>
            <a:t>Période d’essai</a:t>
          </a:r>
        </a:p>
        <a:p>
          <a:pPr marL="57150" lvl="1" indent="-57150" algn="l" defTabSz="444500">
            <a:lnSpc>
              <a:spcPct val="90000"/>
            </a:lnSpc>
            <a:spcBef>
              <a:spcPct val="0"/>
            </a:spcBef>
            <a:spcAft>
              <a:spcPct val="15000"/>
            </a:spcAft>
            <a:buChar char="•"/>
          </a:pPr>
          <a:r>
            <a:rPr lang="fr-FR" sz="1000" kern="1200" dirty="0"/>
            <a:t>CDD renouvel.</a:t>
          </a:r>
        </a:p>
        <a:p>
          <a:pPr marL="57150" lvl="1" indent="-57150" algn="l" defTabSz="444500">
            <a:lnSpc>
              <a:spcPct val="90000"/>
            </a:lnSpc>
            <a:spcBef>
              <a:spcPct val="0"/>
            </a:spcBef>
            <a:spcAft>
              <a:spcPct val="15000"/>
            </a:spcAft>
            <a:buChar char="•"/>
          </a:pPr>
          <a:r>
            <a:rPr lang="fr-FR" sz="1000" kern="1200" dirty="0"/>
            <a:t>Intérim</a:t>
          </a:r>
        </a:p>
        <a:p>
          <a:pPr marL="57150" lvl="1" indent="-57150" algn="l" defTabSz="444500">
            <a:lnSpc>
              <a:spcPct val="90000"/>
            </a:lnSpc>
            <a:spcBef>
              <a:spcPct val="0"/>
            </a:spcBef>
            <a:spcAft>
              <a:spcPct val="15000"/>
            </a:spcAft>
            <a:buChar char="•"/>
          </a:pPr>
          <a:r>
            <a:rPr lang="fr-FR" sz="1000" kern="1200" dirty="0"/>
            <a:t>CDI de chantier </a:t>
          </a:r>
        </a:p>
        <a:p>
          <a:pPr marL="57150" lvl="1" indent="-57150" algn="l" defTabSz="444500">
            <a:lnSpc>
              <a:spcPct val="90000"/>
            </a:lnSpc>
            <a:spcBef>
              <a:spcPct val="0"/>
            </a:spcBef>
            <a:spcAft>
              <a:spcPct val="15000"/>
            </a:spcAft>
            <a:buChar char="•"/>
          </a:pPr>
          <a:r>
            <a:rPr lang="fr-FR" sz="1000" kern="1200" dirty="0"/>
            <a:t>L. 1224-1 conventionnel</a:t>
          </a:r>
        </a:p>
        <a:p>
          <a:pPr marL="57150" lvl="1" indent="-57150" algn="l" defTabSz="444500">
            <a:lnSpc>
              <a:spcPct val="90000"/>
            </a:lnSpc>
            <a:spcBef>
              <a:spcPct val="0"/>
            </a:spcBef>
            <a:spcAft>
              <a:spcPct val="15000"/>
            </a:spcAft>
            <a:buChar char="•"/>
          </a:pPr>
          <a:r>
            <a:rPr lang="fr-FR" sz="1000" kern="1200" dirty="0"/>
            <a:t>Portage</a:t>
          </a:r>
        </a:p>
      </dsp:txBody>
      <dsp:txXfrm>
        <a:off x="6738268" y="1609089"/>
        <a:ext cx="1635472" cy="1609090"/>
      </dsp:txXfrm>
    </dsp:sp>
    <dsp:sp modelId="{5E2A9E1A-CC61-4E10-BD8A-F792E234B6B1}">
      <dsp:nvSpPr>
        <dsp:cNvPr id="0" name=""/>
        <dsp:cNvSpPr/>
      </dsp:nvSpPr>
      <dsp:spPr>
        <a:xfrm>
          <a:off x="6886220" y="241363"/>
          <a:ext cx="1339567" cy="1339567"/>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l="-20000" r="-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0B640-9D6D-4BD4-9205-308AE4124B18}">
      <dsp:nvSpPr>
        <dsp:cNvPr id="0" name=""/>
        <dsp:cNvSpPr/>
      </dsp:nvSpPr>
      <dsp:spPr>
        <a:xfrm>
          <a:off x="8422804" y="0"/>
          <a:ext cx="1635472" cy="4022725"/>
        </a:xfrm>
        <a:prstGeom prst="roundRect">
          <a:avLst>
            <a:gd name="adj" fmla="val 10000"/>
          </a:avLst>
        </a:prstGeom>
        <a:solidFill>
          <a:schemeClr val="accent3">
            <a:hueOff val="-1137357"/>
            <a:satOff val="-4689"/>
            <a:lumOff val="-9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1">
          <a:noAutofit/>
        </a:bodyPr>
        <a:lstStyle/>
        <a:p>
          <a:pPr lvl="0" algn="l" defTabSz="444500">
            <a:lnSpc>
              <a:spcPct val="90000"/>
            </a:lnSpc>
            <a:spcBef>
              <a:spcPct val="0"/>
            </a:spcBef>
            <a:spcAft>
              <a:spcPct val="35000"/>
            </a:spcAft>
          </a:pPr>
          <a:r>
            <a:rPr lang="fr-FR" sz="1000" b="1" kern="1200" dirty="0"/>
            <a:t>Durée du travail</a:t>
          </a:r>
        </a:p>
        <a:p>
          <a:pPr marL="57150" lvl="1" indent="-57150" algn="l" defTabSz="444500">
            <a:lnSpc>
              <a:spcPct val="90000"/>
            </a:lnSpc>
            <a:spcBef>
              <a:spcPct val="0"/>
            </a:spcBef>
            <a:spcAft>
              <a:spcPct val="15000"/>
            </a:spcAft>
            <a:buChar char="•"/>
          </a:pPr>
          <a:r>
            <a:rPr lang="fr-FR" sz="1000" kern="1200" dirty="0"/>
            <a:t>Équivalence</a:t>
          </a:r>
        </a:p>
        <a:p>
          <a:pPr marL="57150" lvl="1" indent="-57150" algn="l" defTabSz="444500">
            <a:lnSpc>
              <a:spcPct val="90000"/>
            </a:lnSpc>
            <a:spcBef>
              <a:spcPct val="0"/>
            </a:spcBef>
            <a:spcAft>
              <a:spcPct val="15000"/>
            </a:spcAft>
            <a:buChar char="•"/>
          </a:pPr>
          <a:r>
            <a:rPr lang="fr-FR" sz="1000" kern="1200" dirty="0"/>
            <a:t>Travailleur de nuit</a:t>
          </a:r>
        </a:p>
        <a:p>
          <a:pPr marL="57150" lvl="1" indent="-57150" algn="l" defTabSz="444500">
            <a:lnSpc>
              <a:spcPct val="90000"/>
            </a:lnSpc>
            <a:spcBef>
              <a:spcPct val="0"/>
            </a:spcBef>
            <a:spcAft>
              <a:spcPct val="15000"/>
            </a:spcAft>
            <a:buChar char="•"/>
          </a:pPr>
          <a:r>
            <a:rPr lang="fr-FR" sz="1000" kern="1200" dirty="0"/>
            <a:t>Temps partiel (durée mini, compléments d’heures, majo heures complé.</a:t>
          </a:r>
        </a:p>
        <a:p>
          <a:pPr marL="57150" lvl="1" indent="-57150" algn="l" defTabSz="444500">
            <a:lnSpc>
              <a:spcPct val="90000"/>
            </a:lnSpc>
            <a:spcBef>
              <a:spcPct val="0"/>
            </a:spcBef>
            <a:spcAft>
              <a:spcPct val="15000"/>
            </a:spcAft>
            <a:buChar char="•"/>
          </a:pPr>
          <a:r>
            <a:rPr lang="fr-FR" sz="1000" kern="1200" dirty="0"/>
            <a:t>Pluri-annualisation</a:t>
          </a:r>
        </a:p>
      </dsp:txBody>
      <dsp:txXfrm>
        <a:off x="8422804" y="1609089"/>
        <a:ext cx="1635472" cy="1609090"/>
      </dsp:txXfrm>
    </dsp:sp>
    <dsp:sp modelId="{38C5DB75-26FB-435C-9872-0533C10BAAFF}">
      <dsp:nvSpPr>
        <dsp:cNvPr id="0" name=""/>
        <dsp:cNvSpPr/>
      </dsp:nvSpPr>
      <dsp:spPr>
        <a:xfrm>
          <a:off x="8570757" y="241363"/>
          <a:ext cx="1339567" cy="1339567"/>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l="-20000" r="-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0D9DC3-1507-47AA-9091-887061F6ECB6}">
      <dsp:nvSpPr>
        <dsp:cNvPr id="0" name=""/>
        <dsp:cNvSpPr/>
      </dsp:nvSpPr>
      <dsp:spPr>
        <a:xfrm>
          <a:off x="330943" y="3465324"/>
          <a:ext cx="905477" cy="92418"/>
        </a:xfrm>
        <a:prstGeom prst="rect">
          <a:avLst/>
        </a:prstGeom>
        <a:solidFill>
          <a:schemeClr val="accent3"/>
        </a:solid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4D95497E-3126-4FCF-A0D7-878ABC41728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D62B8668-AFB5-481E-AC2D-8E4563FFAF74}"/>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9D9D996-3E8E-4542-8CEA-197D559EE443}" type="datetimeFigureOut">
              <a:rPr lang="fr-FR" smtClean="0"/>
              <a:t>09/04/2018</a:t>
            </a:fld>
            <a:endParaRPr lang="fr-FR"/>
          </a:p>
        </p:txBody>
      </p:sp>
      <p:sp>
        <p:nvSpPr>
          <p:cNvPr id="4" name="Espace réservé du pied de page 3">
            <a:extLst>
              <a:ext uri="{FF2B5EF4-FFF2-40B4-BE49-F238E27FC236}">
                <a16:creationId xmlns:a16="http://schemas.microsoft.com/office/drawing/2014/main" xmlns="" id="{B6BD397D-19B4-4369-8B44-2DFFE7A87DE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C2DB4E67-0D6D-4C79-82AB-45C6A7C4F1D3}"/>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794C380-2BAD-4B9F-87F4-0B188AAB726A}" type="slidenum">
              <a:rPr lang="fr-FR" smtClean="0"/>
              <a:t>‹#›</a:t>
            </a:fld>
            <a:endParaRPr lang="fr-FR"/>
          </a:p>
        </p:txBody>
      </p:sp>
    </p:spTree>
    <p:extLst>
      <p:ext uri="{BB962C8B-B14F-4D97-AF65-F5344CB8AC3E}">
        <p14:creationId xmlns:p14="http://schemas.microsoft.com/office/powerpoint/2010/main" val="5620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8B83B2E-9EFC-466D-B7F9-3D5743628962}" type="datetimeFigureOut">
              <a:rPr lang="fr-FR" smtClean="0"/>
              <a:t>09/04/2018</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9988359-EF82-4A29-A1CA-F8BA2ED73772}" type="slidenum">
              <a:rPr lang="fr-FR" smtClean="0"/>
              <a:t>‹#›</a:t>
            </a:fld>
            <a:endParaRPr lang="fr-FR" dirty="0"/>
          </a:p>
        </p:txBody>
      </p:sp>
    </p:spTree>
    <p:extLst>
      <p:ext uri="{BB962C8B-B14F-4D97-AF65-F5344CB8AC3E}">
        <p14:creationId xmlns:p14="http://schemas.microsoft.com/office/powerpoint/2010/main" val="251289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098A0-BC95-3B48-96F0-A5F90314C6F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354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Inventaire : CACES, TOSA, TOEIC, Habilitation </a:t>
            </a:r>
            <a:r>
              <a:rPr lang="fr-FR" dirty="0" err="1"/>
              <a:t>éléctrique</a:t>
            </a:r>
            <a:endParaRPr lang="fr-FR" dirty="0"/>
          </a:p>
        </p:txBody>
      </p:sp>
      <p:sp>
        <p:nvSpPr>
          <p:cNvPr id="4" name="Espace réservé du numéro de diapositive 3"/>
          <p:cNvSpPr>
            <a:spLocks noGrp="1"/>
          </p:cNvSpPr>
          <p:nvPr>
            <p:ph type="sldNum" sz="quarter" idx="10"/>
          </p:nvPr>
        </p:nvSpPr>
        <p:spPr/>
        <p:txBody>
          <a:bodyPr/>
          <a:lstStyle/>
          <a:p>
            <a:fld id="{F9988359-EF82-4A29-A1CA-F8BA2ED73772}" type="slidenum">
              <a:rPr lang="fr-FR" smtClean="0"/>
              <a:t>4</a:t>
            </a:fld>
            <a:endParaRPr lang="fr-FR" dirty="0"/>
          </a:p>
        </p:txBody>
      </p:sp>
    </p:spTree>
    <p:extLst>
      <p:ext uri="{BB962C8B-B14F-4D97-AF65-F5344CB8AC3E}">
        <p14:creationId xmlns:p14="http://schemas.microsoft.com/office/powerpoint/2010/main" val="423985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88359-EF82-4A29-A1CA-F8BA2ED73772}" type="slidenum">
              <a:rPr lang="fr-FR" smtClean="0"/>
              <a:t>6</a:t>
            </a:fld>
            <a:endParaRPr lang="fr-FR" dirty="0"/>
          </a:p>
        </p:txBody>
      </p:sp>
    </p:spTree>
    <p:extLst>
      <p:ext uri="{BB962C8B-B14F-4D97-AF65-F5344CB8AC3E}">
        <p14:creationId xmlns:p14="http://schemas.microsoft.com/office/powerpoint/2010/main" val="227882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4414C0-FAD5-4A54-A834-9E5953BE51EE}" type="slidenum">
              <a:rPr lang="fr-FR" smtClean="0"/>
              <a:t>7</a:t>
            </a:fld>
            <a:endParaRPr lang="fr-FR" dirty="0"/>
          </a:p>
        </p:txBody>
      </p:sp>
    </p:spTree>
    <p:extLst>
      <p:ext uri="{BB962C8B-B14F-4D97-AF65-F5344CB8AC3E}">
        <p14:creationId xmlns:p14="http://schemas.microsoft.com/office/powerpoint/2010/main" val="194972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partenaires sociaux ont créé un fonds spécifique pour financer des actions de formation organisées en réseau pour satisfaire aux besoins des établissements d’un même bassin.</a:t>
            </a:r>
          </a:p>
          <a:p>
            <a:r>
              <a:rPr lang="fr-FR" dirty="0"/>
              <a:t>Ce dispositif sur-mesure permet une prise en charge pouvant aller jusqu’à 100% des coûts pédagogiques, mais permet aussi de :</a:t>
            </a:r>
          </a:p>
          <a:p>
            <a:pPr lvl="1">
              <a:lnSpc>
                <a:spcPct val="110000"/>
              </a:lnSpc>
              <a:buFont typeface="Arial" panose="020B0604020202020204" pitchFamily="34" charset="0"/>
              <a:buChar char="•"/>
            </a:pPr>
            <a:r>
              <a:rPr lang="fr-FR" sz="2600" b="1" dirty="0"/>
              <a:t>Favoriser le départ en formation des salariés sur des thématiques répondant à un besoin spécifique.</a:t>
            </a:r>
          </a:p>
          <a:p>
            <a:pPr lvl="1">
              <a:lnSpc>
                <a:spcPct val="110000"/>
              </a:lnSpc>
              <a:buFont typeface="Arial" panose="020B0604020202020204" pitchFamily="34" charset="0"/>
              <a:buChar char="•"/>
            </a:pPr>
            <a:r>
              <a:rPr lang="fr-FR" sz="2600" b="1" dirty="0"/>
              <a:t>De lever un des freins au départ en formation qui est l’éloignement géographique. </a:t>
            </a:r>
          </a:p>
          <a:p>
            <a:pPr lvl="2"/>
            <a:r>
              <a:rPr lang="fr-FR" sz="2000" dirty="0"/>
              <a:t>Il est communément admis que la zone de mobilité d’un salarié pour suivre en formation est d’environ 25 km autour de son domicile. (Ou environ 1 h pour les franciliens).</a:t>
            </a:r>
          </a:p>
          <a:p>
            <a:pPr lvl="1">
              <a:lnSpc>
                <a:spcPct val="110000"/>
              </a:lnSpc>
              <a:buFont typeface="Arial" panose="020B0604020202020204" pitchFamily="34" charset="0"/>
              <a:buChar char="•"/>
            </a:pPr>
            <a:r>
              <a:rPr lang="fr-FR" sz="2600" b="1" dirty="0"/>
              <a:t>D’alléger au maximum les contraintes administratives avec une inscription simplifiée.</a:t>
            </a:r>
          </a:p>
          <a:p>
            <a:r>
              <a:rPr lang="fr-FR" dirty="0"/>
              <a:t>Le </a:t>
            </a:r>
            <a:r>
              <a:rPr lang="fr-FR" sz="2400" b="1" dirty="0">
                <a:solidFill>
                  <a:srgbClr val="00B050"/>
                </a:solidFill>
              </a:rPr>
              <a:t>pilote du projet </a:t>
            </a:r>
            <a:r>
              <a:rPr lang="fr-FR" dirty="0"/>
              <a:t>(qui peut être soit une OPCE, soit l’UDOGEC, soit un établissement ou soit un organisme de formation) adresse au secrétariat de la CPN EEP une description du projet et projection budgétaire (coût d’ingénierie + coût pédagogique).</a:t>
            </a:r>
          </a:p>
        </p:txBody>
      </p:sp>
      <p:sp>
        <p:nvSpPr>
          <p:cNvPr id="4" name="Espace réservé du numéro de diapositive 3"/>
          <p:cNvSpPr>
            <a:spLocks noGrp="1"/>
          </p:cNvSpPr>
          <p:nvPr>
            <p:ph type="sldNum" sz="quarter" idx="10"/>
          </p:nvPr>
        </p:nvSpPr>
        <p:spPr/>
        <p:txBody>
          <a:bodyPr/>
          <a:lstStyle/>
          <a:p>
            <a:fld id="{F9988359-EF82-4A29-A1CA-F8BA2ED73772}" type="slidenum">
              <a:rPr lang="fr-FR" smtClean="0"/>
              <a:t>10</a:t>
            </a:fld>
            <a:endParaRPr lang="fr-FR" dirty="0"/>
          </a:p>
        </p:txBody>
      </p:sp>
    </p:spTree>
    <p:extLst>
      <p:ext uri="{BB962C8B-B14F-4D97-AF65-F5344CB8AC3E}">
        <p14:creationId xmlns:p14="http://schemas.microsoft.com/office/powerpoint/2010/main" val="1725089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20000"/>
                    <a:lumOff val="80000"/>
                  </a:schemeClr>
                </a:solidFill>
              </a:rPr>
              <a:t>Obligation de formation </a:t>
            </a:r>
            <a:r>
              <a:rPr lang="en-US" dirty="0" err="1">
                <a:solidFill>
                  <a:schemeClr val="accent1">
                    <a:lumMod val="20000"/>
                    <a:lumOff val="80000"/>
                  </a:schemeClr>
                </a:solidFill>
              </a:rPr>
              <a:t>renforcée</a:t>
            </a:r>
            <a:endParaRPr lang="en-US" dirty="0">
              <a:solidFill>
                <a:schemeClr val="accent1">
                  <a:lumMod val="20000"/>
                  <a:lumOff val="80000"/>
                </a:schemeClr>
              </a:solidFill>
            </a:endParaRPr>
          </a:p>
          <a:p>
            <a:endParaRPr lang="fr-FR" dirty="0"/>
          </a:p>
        </p:txBody>
      </p:sp>
      <p:sp>
        <p:nvSpPr>
          <p:cNvPr id="4" name="Espace réservé du numéro de diapositive 3"/>
          <p:cNvSpPr>
            <a:spLocks noGrp="1"/>
          </p:cNvSpPr>
          <p:nvPr>
            <p:ph type="sldNum" sz="quarter" idx="10"/>
          </p:nvPr>
        </p:nvSpPr>
        <p:spPr/>
        <p:txBody>
          <a:bodyPr/>
          <a:lstStyle/>
          <a:p>
            <a:fld id="{F9988359-EF82-4A29-A1CA-F8BA2ED73772}" type="slidenum">
              <a:rPr lang="fr-FR" smtClean="0"/>
              <a:t>19</a:t>
            </a:fld>
            <a:endParaRPr lang="fr-FR" dirty="0"/>
          </a:p>
        </p:txBody>
      </p:sp>
    </p:spTree>
    <p:extLst>
      <p:ext uri="{BB962C8B-B14F-4D97-AF65-F5344CB8AC3E}">
        <p14:creationId xmlns:p14="http://schemas.microsoft.com/office/powerpoint/2010/main" val="179130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2A9F2E6-6F7F-40DD-8C7F-6C2C5C21BE99}" type="datetime1">
              <a:rPr lang="fr-FR" smtClean="0"/>
              <a:t>09/04/2018</a:t>
            </a:fld>
            <a:endParaRPr lang="fr-FR" dirty="0"/>
          </a:p>
        </p:txBody>
      </p:sp>
      <p:sp>
        <p:nvSpPr>
          <p:cNvPr id="5" name="Footer Placeholder 4"/>
          <p:cNvSpPr>
            <a:spLocks noGrp="1"/>
          </p:cNvSpPr>
          <p:nvPr>
            <p:ph type="ftr" sz="quarter" idx="11"/>
          </p:nvPr>
        </p:nvSpPr>
        <p:spPr/>
        <p:txBody>
          <a:bodyPr/>
          <a:lstStyle/>
          <a:p>
            <a:r>
              <a:rPr lang="fr-FR"/>
              <a:t>webinar Formation Professionnelle 6 avril 2018</a:t>
            </a:r>
            <a:endParaRPr lang="fr-FR" dirty="0"/>
          </a:p>
        </p:txBody>
      </p:sp>
      <p:sp>
        <p:nvSpPr>
          <p:cNvPr id="6" name="Slide Number Placeholder 5"/>
          <p:cNvSpPr>
            <a:spLocks noGrp="1"/>
          </p:cNvSpPr>
          <p:nvPr>
            <p:ph type="sldNum" sz="quarter" idx="12"/>
          </p:nvPr>
        </p:nvSpPr>
        <p:spPr/>
        <p:txBody>
          <a:bodyPr/>
          <a:lstStyle/>
          <a:p>
            <a:fld id="{139B42A9-4387-42B5-A38E-E16184DF8A0C}" type="slidenum">
              <a:rPr lang="fr-FR" smtClean="0"/>
              <a:t>‹#›</a:t>
            </a:fld>
            <a:endParaRPr lang="fr-F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237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AC1419-8175-4529-9063-E7F915D49431}" type="datetime1">
              <a:rPr lang="fr-FR" smtClean="0"/>
              <a:t>09/04/2018</a:t>
            </a:fld>
            <a:endParaRPr lang="fr-FR" dirty="0"/>
          </a:p>
        </p:txBody>
      </p:sp>
      <p:sp>
        <p:nvSpPr>
          <p:cNvPr id="5" name="Footer Placeholder 4"/>
          <p:cNvSpPr>
            <a:spLocks noGrp="1"/>
          </p:cNvSpPr>
          <p:nvPr>
            <p:ph type="ftr" sz="quarter" idx="11"/>
          </p:nvPr>
        </p:nvSpPr>
        <p:spPr/>
        <p:txBody>
          <a:bodyPr/>
          <a:lstStyle/>
          <a:p>
            <a:r>
              <a:rPr lang="fr-FR"/>
              <a:t>webinar Formation Professionnelle 6 avril 2018</a:t>
            </a:r>
            <a:endParaRPr lang="fr-FR" dirty="0"/>
          </a:p>
        </p:txBody>
      </p:sp>
      <p:sp>
        <p:nvSpPr>
          <p:cNvPr id="6" name="Slide Number Placeholder 5"/>
          <p:cNvSpPr>
            <a:spLocks noGrp="1"/>
          </p:cNvSpPr>
          <p:nvPr>
            <p:ph type="sldNum" sz="quarter" idx="12"/>
          </p:nvPr>
        </p:nvSpPr>
        <p:spPr/>
        <p:txBody>
          <a:bodyPr/>
          <a:lstStyle/>
          <a:p>
            <a:fld id="{139B42A9-4387-42B5-A38E-E16184DF8A0C}" type="slidenum">
              <a:rPr lang="fr-FR" smtClean="0"/>
              <a:t>‹#›</a:t>
            </a:fld>
            <a:endParaRPr lang="fr-FR" dirty="0"/>
          </a:p>
        </p:txBody>
      </p:sp>
    </p:spTree>
    <p:extLst>
      <p:ext uri="{BB962C8B-B14F-4D97-AF65-F5344CB8AC3E}">
        <p14:creationId xmlns:p14="http://schemas.microsoft.com/office/powerpoint/2010/main" val="69613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CBEA53-9199-4C42-ABA3-1ADA21EC51D2}" type="datetime1">
              <a:rPr lang="fr-FR" smtClean="0"/>
              <a:t>09/04/2018</a:t>
            </a:fld>
            <a:endParaRPr lang="fr-FR" dirty="0"/>
          </a:p>
        </p:txBody>
      </p:sp>
      <p:sp>
        <p:nvSpPr>
          <p:cNvPr id="5" name="Footer Placeholder 4"/>
          <p:cNvSpPr>
            <a:spLocks noGrp="1"/>
          </p:cNvSpPr>
          <p:nvPr>
            <p:ph type="ftr" sz="quarter" idx="11"/>
          </p:nvPr>
        </p:nvSpPr>
        <p:spPr/>
        <p:txBody>
          <a:bodyPr/>
          <a:lstStyle/>
          <a:p>
            <a:r>
              <a:rPr lang="fr-FR"/>
              <a:t>webinar Formation Professionnelle 6 avril 2018</a:t>
            </a:r>
            <a:endParaRPr lang="fr-FR" dirty="0"/>
          </a:p>
        </p:txBody>
      </p:sp>
      <p:sp>
        <p:nvSpPr>
          <p:cNvPr id="6" name="Slide Number Placeholder 5"/>
          <p:cNvSpPr>
            <a:spLocks noGrp="1"/>
          </p:cNvSpPr>
          <p:nvPr>
            <p:ph type="sldNum" sz="quarter" idx="12"/>
          </p:nvPr>
        </p:nvSpPr>
        <p:spPr/>
        <p:txBody>
          <a:bodyPr/>
          <a:lstStyle/>
          <a:p>
            <a:fld id="{139B42A9-4387-42B5-A38E-E16184DF8A0C}" type="slidenum">
              <a:rPr lang="fr-FR" smtClean="0"/>
              <a:t>‹#›</a:t>
            </a:fld>
            <a:endParaRPr lang="fr-FR" dirty="0"/>
          </a:p>
        </p:txBody>
      </p:sp>
    </p:spTree>
    <p:extLst>
      <p:ext uri="{BB962C8B-B14F-4D97-AF65-F5344CB8AC3E}">
        <p14:creationId xmlns:p14="http://schemas.microsoft.com/office/powerpoint/2010/main" val="266027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EBBB58-AD75-4D1D-96EF-576D1E63FD18}" type="datetime1">
              <a:rPr lang="fr-FR" smtClean="0"/>
              <a:t>09/04/2018</a:t>
            </a:fld>
            <a:endParaRPr lang="fr-FR" dirty="0"/>
          </a:p>
        </p:txBody>
      </p:sp>
      <p:sp>
        <p:nvSpPr>
          <p:cNvPr id="5" name="Footer Placeholder 4"/>
          <p:cNvSpPr>
            <a:spLocks noGrp="1"/>
          </p:cNvSpPr>
          <p:nvPr>
            <p:ph type="ftr" sz="quarter" idx="11"/>
          </p:nvPr>
        </p:nvSpPr>
        <p:spPr/>
        <p:txBody>
          <a:bodyPr/>
          <a:lstStyle/>
          <a:p>
            <a:r>
              <a:rPr lang="fr-FR"/>
              <a:t>webinar Formation Professionnelle 6 avril 2018</a:t>
            </a:r>
            <a:endParaRPr lang="fr-FR" dirty="0"/>
          </a:p>
        </p:txBody>
      </p:sp>
      <p:sp>
        <p:nvSpPr>
          <p:cNvPr id="6" name="Slide Number Placeholder 5"/>
          <p:cNvSpPr>
            <a:spLocks noGrp="1"/>
          </p:cNvSpPr>
          <p:nvPr>
            <p:ph type="sldNum" sz="quarter" idx="12"/>
          </p:nvPr>
        </p:nvSpPr>
        <p:spPr/>
        <p:txBody>
          <a:bodyPr/>
          <a:lstStyle/>
          <a:p>
            <a:fld id="{139B42A9-4387-42B5-A38E-E16184DF8A0C}" type="slidenum">
              <a:rPr lang="fr-FR" smtClean="0"/>
              <a:t>‹#›</a:t>
            </a:fld>
            <a:endParaRPr lang="fr-FR" dirty="0"/>
          </a:p>
        </p:txBody>
      </p:sp>
    </p:spTree>
    <p:extLst>
      <p:ext uri="{BB962C8B-B14F-4D97-AF65-F5344CB8AC3E}">
        <p14:creationId xmlns:p14="http://schemas.microsoft.com/office/powerpoint/2010/main" val="2861694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829EACD-E0E8-4C2E-9036-443990C21E19}" type="datetime1">
              <a:rPr lang="fr-FR" smtClean="0"/>
              <a:t>09/04/2018</a:t>
            </a:fld>
            <a:endParaRPr lang="fr-FR" dirty="0"/>
          </a:p>
        </p:txBody>
      </p:sp>
      <p:sp>
        <p:nvSpPr>
          <p:cNvPr id="5" name="Footer Placeholder 4"/>
          <p:cNvSpPr>
            <a:spLocks noGrp="1"/>
          </p:cNvSpPr>
          <p:nvPr>
            <p:ph type="ftr" sz="quarter" idx="11"/>
          </p:nvPr>
        </p:nvSpPr>
        <p:spPr/>
        <p:txBody>
          <a:bodyPr/>
          <a:lstStyle/>
          <a:p>
            <a:r>
              <a:rPr lang="fr-FR"/>
              <a:t>webinar Formation Professionnelle 6 avril 2018</a:t>
            </a:r>
            <a:endParaRPr lang="fr-FR" dirty="0"/>
          </a:p>
        </p:txBody>
      </p:sp>
      <p:sp>
        <p:nvSpPr>
          <p:cNvPr id="6" name="Slide Number Placeholder 5"/>
          <p:cNvSpPr>
            <a:spLocks noGrp="1"/>
          </p:cNvSpPr>
          <p:nvPr>
            <p:ph type="sldNum" sz="quarter" idx="12"/>
          </p:nvPr>
        </p:nvSpPr>
        <p:spPr/>
        <p:txBody>
          <a:bodyPr/>
          <a:lstStyle/>
          <a:p>
            <a:fld id="{139B42A9-4387-42B5-A38E-E16184DF8A0C}" type="slidenum">
              <a:rPr lang="fr-FR" smtClean="0"/>
              <a:t>‹#›</a:t>
            </a:fld>
            <a:endParaRPr lang="fr-F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70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8D7B327-1B43-4626-884A-F5281984F5FF}" type="datetime1">
              <a:rPr lang="fr-FR" smtClean="0"/>
              <a:t>09/04/2018</a:t>
            </a:fld>
            <a:endParaRPr lang="fr-FR" dirty="0"/>
          </a:p>
        </p:txBody>
      </p:sp>
      <p:sp>
        <p:nvSpPr>
          <p:cNvPr id="6" name="Footer Placeholder 5"/>
          <p:cNvSpPr>
            <a:spLocks noGrp="1"/>
          </p:cNvSpPr>
          <p:nvPr>
            <p:ph type="ftr" sz="quarter" idx="11"/>
          </p:nvPr>
        </p:nvSpPr>
        <p:spPr/>
        <p:txBody>
          <a:bodyPr/>
          <a:lstStyle/>
          <a:p>
            <a:r>
              <a:rPr lang="fr-FR"/>
              <a:t>webinar Formation Professionnelle 6 avril 2018</a:t>
            </a:r>
            <a:endParaRPr lang="fr-FR" dirty="0"/>
          </a:p>
        </p:txBody>
      </p:sp>
      <p:sp>
        <p:nvSpPr>
          <p:cNvPr id="7" name="Slide Number Placeholder 6"/>
          <p:cNvSpPr>
            <a:spLocks noGrp="1"/>
          </p:cNvSpPr>
          <p:nvPr>
            <p:ph type="sldNum" sz="quarter" idx="12"/>
          </p:nvPr>
        </p:nvSpPr>
        <p:spPr/>
        <p:txBody>
          <a:bodyPr/>
          <a:lstStyle/>
          <a:p>
            <a:fld id="{139B42A9-4387-42B5-A38E-E16184DF8A0C}" type="slidenum">
              <a:rPr lang="fr-FR" smtClean="0"/>
              <a:t>‹#›</a:t>
            </a:fld>
            <a:endParaRPr lang="fr-FR" dirty="0"/>
          </a:p>
        </p:txBody>
      </p:sp>
    </p:spTree>
    <p:extLst>
      <p:ext uri="{BB962C8B-B14F-4D97-AF65-F5344CB8AC3E}">
        <p14:creationId xmlns:p14="http://schemas.microsoft.com/office/powerpoint/2010/main" val="33027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93C9623-ABEB-429A-BF38-3E1B59F69D90}" type="datetime1">
              <a:rPr lang="fr-FR" smtClean="0"/>
              <a:t>09/04/2018</a:t>
            </a:fld>
            <a:endParaRPr lang="fr-FR" dirty="0"/>
          </a:p>
        </p:txBody>
      </p:sp>
      <p:sp>
        <p:nvSpPr>
          <p:cNvPr id="8" name="Footer Placeholder 7"/>
          <p:cNvSpPr>
            <a:spLocks noGrp="1"/>
          </p:cNvSpPr>
          <p:nvPr>
            <p:ph type="ftr" sz="quarter" idx="11"/>
          </p:nvPr>
        </p:nvSpPr>
        <p:spPr/>
        <p:txBody>
          <a:bodyPr/>
          <a:lstStyle/>
          <a:p>
            <a:r>
              <a:rPr lang="fr-FR"/>
              <a:t>webinar Formation Professionnelle 6 avril 2018</a:t>
            </a:r>
            <a:endParaRPr lang="fr-FR" dirty="0"/>
          </a:p>
        </p:txBody>
      </p:sp>
      <p:sp>
        <p:nvSpPr>
          <p:cNvPr id="9" name="Slide Number Placeholder 8"/>
          <p:cNvSpPr>
            <a:spLocks noGrp="1"/>
          </p:cNvSpPr>
          <p:nvPr>
            <p:ph type="sldNum" sz="quarter" idx="12"/>
          </p:nvPr>
        </p:nvSpPr>
        <p:spPr/>
        <p:txBody>
          <a:bodyPr/>
          <a:lstStyle/>
          <a:p>
            <a:fld id="{139B42A9-4387-42B5-A38E-E16184DF8A0C}" type="slidenum">
              <a:rPr lang="fr-FR" smtClean="0"/>
              <a:t>‹#›</a:t>
            </a:fld>
            <a:endParaRPr lang="fr-FR" dirty="0"/>
          </a:p>
        </p:txBody>
      </p:sp>
    </p:spTree>
    <p:extLst>
      <p:ext uri="{BB962C8B-B14F-4D97-AF65-F5344CB8AC3E}">
        <p14:creationId xmlns:p14="http://schemas.microsoft.com/office/powerpoint/2010/main" val="185296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A2FC026-7254-4DC0-882A-38DDCFCD54BD}" type="datetime1">
              <a:rPr lang="fr-FR" smtClean="0"/>
              <a:t>09/04/2018</a:t>
            </a:fld>
            <a:endParaRPr lang="fr-FR" dirty="0"/>
          </a:p>
        </p:txBody>
      </p:sp>
      <p:sp>
        <p:nvSpPr>
          <p:cNvPr id="4" name="Footer Placeholder 3"/>
          <p:cNvSpPr>
            <a:spLocks noGrp="1"/>
          </p:cNvSpPr>
          <p:nvPr>
            <p:ph type="ftr" sz="quarter" idx="11"/>
          </p:nvPr>
        </p:nvSpPr>
        <p:spPr/>
        <p:txBody>
          <a:bodyPr/>
          <a:lstStyle/>
          <a:p>
            <a:r>
              <a:rPr lang="fr-FR"/>
              <a:t>webinar Formation Professionnelle 6 avril 2018</a:t>
            </a:r>
            <a:endParaRPr lang="fr-FR" dirty="0"/>
          </a:p>
        </p:txBody>
      </p:sp>
      <p:sp>
        <p:nvSpPr>
          <p:cNvPr id="5" name="Slide Number Placeholder 4"/>
          <p:cNvSpPr>
            <a:spLocks noGrp="1"/>
          </p:cNvSpPr>
          <p:nvPr>
            <p:ph type="sldNum" sz="quarter" idx="12"/>
          </p:nvPr>
        </p:nvSpPr>
        <p:spPr/>
        <p:txBody>
          <a:bodyPr/>
          <a:lstStyle/>
          <a:p>
            <a:fld id="{139B42A9-4387-42B5-A38E-E16184DF8A0C}" type="slidenum">
              <a:rPr lang="fr-FR" smtClean="0"/>
              <a:t>‹#›</a:t>
            </a:fld>
            <a:endParaRPr lang="fr-FR" dirty="0"/>
          </a:p>
        </p:txBody>
      </p:sp>
    </p:spTree>
    <p:extLst>
      <p:ext uri="{BB962C8B-B14F-4D97-AF65-F5344CB8AC3E}">
        <p14:creationId xmlns:p14="http://schemas.microsoft.com/office/powerpoint/2010/main" val="400850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D6E080-CA31-476F-851C-D33A9161B955}" type="datetime1">
              <a:rPr lang="fr-FR" smtClean="0"/>
              <a:t>09/04/2018</a:t>
            </a:fld>
            <a:endParaRPr lang="fr-FR"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fr-FR"/>
              <a:t>webinar Formation Professionnelle 6 avril 2018</a:t>
            </a:r>
            <a:endParaRPr lang="fr-FR" dirty="0"/>
          </a:p>
        </p:txBody>
      </p:sp>
      <p:sp>
        <p:nvSpPr>
          <p:cNvPr id="9" name="Slide Number Placeholder 8"/>
          <p:cNvSpPr>
            <a:spLocks noGrp="1"/>
          </p:cNvSpPr>
          <p:nvPr>
            <p:ph type="sldNum" sz="quarter" idx="12"/>
          </p:nvPr>
        </p:nvSpPr>
        <p:spPr/>
        <p:txBody>
          <a:bodyPr/>
          <a:lstStyle/>
          <a:p>
            <a:fld id="{139B42A9-4387-42B5-A38E-E16184DF8A0C}" type="slidenum">
              <a:rPr lang="fr-FR" smtClean="0"/>
              <a:t>‹#›</a:t>
            </a:fld>
            <a:endParaRPr lang="fr-FR" dirty="0"/>
          </a:p>
        </p:txBody>
      </p:sp>
    </p:spTree>
    <p:extLst>
      <p:ext uri="{BB962C8B-B14F-4D97-AF65-F5344CB8AC3E}">
        <p14:creationId xmlns:p14="http://schemas.microsoft.com/office/powerpoint/2010/main" val="321361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D451C5-C5FF-4EB9-9FE7-3AB82F818165}" type="datetime1">
              <a:rPr lang="fr-FR" smtClean="0"/>
              <a:t>09/04/2018</a:t>
            </a:fld>
            <a:endParaRPr lang="fr-FR"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fr-FR"/>
              <a:t>webinar Formation Professionnelle 6 avril 2018</a:t>
            </a:r>
            <a:endParaRPr lang="fr-F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9B42A9-4387-42B5-A38E-E16184DF8A0C}" type="slidenum">
              <a:rPr lang="fr-FR" smtClean="0"/>
              <a:t>‹#›</a:t>
            </a:fld>
            <a:endParaRPr lang="fr-FR" dirty="0"/>
          </a:p>
        </p:txBody>
      </p:sp>
    </p:spTree>
    <p:extLst>
      <p:ext uri="{BB962C8B-B14F-4D97-AF65-F5344CB8AC3E}">
        <p14:creationId xmlns:p14="http://schemas.microsoft.com/office/powerpoint/2010/main" val="87054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E142836-57DF-418C-A9F7-09A961880C41}" type="datetime1">
              <a:rPr lang="fr-FR" smtClean="0"/>
              <a:t>09/04/2018</a:t>
            </a:fld>
            <a:endParaRPr lang="fr-FR" dirty="0"/>
          </a:p>
        </p:txBody>
      </p:sp>
      <p:sp>
        <p:nvSpPr>
          <p:cNvPr id="6" name="Footer Placeholder 5"/>
          <p:cNvSpPr>
            <a:spLocks noGrp="1"/>
          </p:cNvSpPr>
          <p:nvPr>
            <p:ph type="ftr" sz="quarter" idx="11"/>
          </p:nvPr>
        </p:nvSpPr>
        <p:spPr/>
        <p:txBody>
          <a:bodyPr/>
          <a:lstStyle/>
          <a:p>
            <a:r>
              <a:rPr lang="fr-FR"/>
              <a:t>webinar Formation Professionnelle 6 avril 2018</a:t>
            </a:r>
            <a:endParaRPr lang="fr-FR" dirty="0"/>
          </a:p>
        </p:txBody>
      </p:sp>
      <p:sp>
        <p:nvSpPr>
          <p:cNvPr id="7" name="Slide Number Placeholder 6"/>
          <p:cNvSpPr>
            <a:spLocks noGrp="1"/>
          </p:cNvSpPr>
          <p:nvPr>
            <p:ph type="sldNum" sz="quarter" idx="12"/>
          </p:nvPr>
        </p:nvSpPr>
        <p:spPr/>
        <p:txBody>
          <a:bodyPr/>
          <a:lstStyle/>
          <a:p>
            <a:fld id="{139B42A9-4387-42B5-A38E-E16184DF8A0C}" type="slidenum">
              <a:rPr lang="fr-FR" smtClean="0"/>
              <a:t>‹#›</a:t>
            </a:fld>
            <a:endParaRPr lang="fr-FR" dirty="0"/>
          </a:p>
        </p:txBody>
      </p:sp>
    </p:spTree>
    <p:extLst>
      <p:ext uri="{BB962C8B-B14F-4D97-AF65-F5344CB8AC3E}">
        <p14:creationId xmlns:p14="http://schemas.microsoft.com/office/powerpoint/2010/main" val="17345140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1CB7089-51D7-491B-9515-527DCCDC72C9}" type="datetime1">
              <a:rPr lang="fr-FR" smtClean="0"/>
              <a:t>09/04/2018</a:t>
            </a:fld>
            <a:endParaRPr lang="fr-FR"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fr-FR"/>
              <a:t>webinar Formation Professionnelle 6 avril 2018</a:t>
            </a:r>
            <a:endParaRPr lang="fr-FR"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9B42A9-4387-42B5-A38E-E16184DF8A0C}" type="slidenum">
              <a:rPr lang="fr-FR" smtClean="0"/>
              <a:t>‹#›</a:t>
            </a:fld>
            <a:endParaRPr lang="fr-FR"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807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hyperlink" Target="https://espaceformation.opcalia.c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D4E2BC-7888-4685-A527-9B3975D0CD90}"/>
              </a:ext>
            </a:extLst>
          </p:cNvPr>
          <p:cNvSpPr>
            <a:spLocks noGrp="1"/>
          </p:cNvSpPr>
          <p:nvPr>
            <p:ph type="ctrTitle"/>
          </p:nvPr>
        </p:nvSpPr>
        <p:spPr/>
        <p:txBody>
          <a:bodyPr/>
          <a:lstStyle/>
          <a:p>
            <a:r>
              <a:rPr lang="fr-FR" dirty="0"/>
              <a:t>Webinar Formation professionnelle</a:t>
            </a:r>
          </a:p>
        </p:txBody>
      </p:sp>
      <p:sp>
        <p:nvSpPr>
          <p:cNvPr id="3" name="Sous-titre 2">
            <a:extLst>
              <a:ext uri="{FF2B5EF4-FFF2-40B4-BE49-F238E27FC236}">
                <a16:creationId xmlns:a16="http://schemas.microsoft.com/office/drawing/2014/main" xmlns="" id="{293216DB-CADF-4240-8BE5-DFDD29B3812B}"/>
              </a:ext>
            </a:extLst>
          </p:cNvPr>
          <p:cNvSpPr>
            <a:spLocks noGrp="1"/>
          </p:cNvSpPr>
          <p:nvPr>
            <p:ph type="subTitle" idx="1"/>
          </p:nvPr>
        </p:nvSpPr>
        <p:spPr/>
        <p:txBody>
          <a:bodyPr>
            <a:normAutofit/>
          </a:bodyPr>
          <a:lstStyle/>
          <a:p>
            <a:r>
              <a:rPr lang="fr-FR" dirty="0"/>
              <a:t>6 avril 2018</a:t>
            </a:r>
          </a:p>
        </p:txBody>
      </p:sp>
      <p:sp>
        <p:nvSpPr>
          <p:cNvPr id="4" name="Espace réservé du pied de page 3">
            <a:extLst>
              <a:ext uri="{FF2B5EF4-FFF2-40B4-BE49-F238E27FC236}">
                <a16:creationId xmlns:a16="http://schemas.microsoft.com/office/drawing/2014/main" xmlns="" id="{16041BE7-5376-4F83-AE0C-B6681850B58F}"/>
              </a:ext>
            </a:extLst>
          </p:cNvPr>
          <p:cNvSpPr>
            <a:spLocks noGrp="1"/>
          </p:cNvSpPr>
          <p:nvPr>
            <p:ph type="ftr" sz="quarter" idx="11"/>
          </p:nvPr>
        </p:nvSpPr>
        <p:spPr/>
        <p:txBody>
          <a:bodyPr/>
          <a:lstStyle/>
          <a:p>
            <a:r>
              <a:rPr lang="fr-FR"/>
              <a:t>webinar Formation Professionnelle 6 avril 2018</a:t>
            </a:r>
            <a:endParaRPr lang="fr-FR" dirty="0"/>
          </a:p>
        </p:txBody>
      </p:sp>
      <p:sp>
        <p:nvSpPr>
          <p:cNvPr id="5" name="Espace réservé du numéro de diapositive 4">
            <a:extLst>
              <a:ext uri="{FF2B5EF4-FFF2-40B4-BE49-F238E27FC236}">
                <a16:creationId xmlns:a16="http://schemas.microsoft.com/office/drawing/2014/main" xmlns="" id="{70DE03EF-B087-480A-A7E0-78967B35CBBD}"/>
              </a:ext>
            </a:extLst>
          </p:cNvPr>
          <p:cNvSpPr>
            <a:spLocks noGrp="1"/>
          </p:cNvSpPr>
          <p:nvPr>
            <p:ph type="sldNum" sz="quarter" idx="12"/>
          </p:nvPr>
        </p:nvSpPr>
        <p:spPr/>
        <p:txBody>
          <a:bodyPr/>
          <a:lstStyle/>
          <a:p>
            <a:fld id="{139B42A9-4387-42B5-A38E-E16184DF8A0C}" type="slidenum">
              <a:rPr lang="fr-FR" smtClean="0"/>
              <a:t>1</a:t>
            </a:fld>
            <a:endParaRPr lang="fr-FR" dirty="0"/>
          </a:p>
        </p:txBody>
      </p:sp>
      <p:pic>
        <p:nvPicPr>
          <p:cNvPr id="6" name="Image 5">
            <a:extLst>
              <a:ext uri="{FF2B5EF4-FFF2-40B4-BE49-F238E27FC236}">
                <a16:creationId xmlns:a16="http://schemas.microsoft.com/office/drawing/2014/main" xmlns="" id="{CA2E74EF-F2D7-4C78-8A55-1E3D54545329}"/>
              </a:ext>
            </a:extLst>
          </p:cNvPr>
          <p:cNvPicPr>
            <a:picLocks noChangeAspect="1"/>
          </p:cNvPicPr>
          <p:nvPr/>
        </p:nvPicPr>
        <p:blipFill>
          <a:blip r:embed="rId2"/>
          <a:stretch>
            <a:fillRect/>
          </a:stretch>
        </p:blipFill>
        <p:spPr>
          <a:xfrm>
            <a:off x="7092895" y="5450032"/>
            <a:ext cx="4432176" cy="579170"/>
          </a:xfrm>
          <a:prstGeom prst="rect">
            <a:avLst/>
          </a:prstGeom>
        </p:spPr>
      </p:pic>
      <p:sp>
        <p:nvSpPr>
          <p:cNvPr id="7" name="Espace réservé de la date 6">
            <a:extLst>
              <a:ext uri="{FF2B5EF4-FFF2-40B4-BE49-F238E27FC236}">
                <a16:creationId xmlns:a16="http://schemas.microsoft.com/office/drawing/2014/main" xmlns="" id="{38EF3D85-B0FE-4AB8-AD4C-153B6D2DD598}"/>
              </a:ext>
            </a:extLst>
          </p:cNvPr>
          <p:cNvSpPr>
            <a:spLocks noGrp="1"/>
          </p:cNvSpPr>
          <p:nvPr>
            <p:ph type="dt" sz="half" idx="10"/>
          </p:nvPr>
        </p:nvSpPr>
        <p:spPr/>
        <p:txBody>
          <a:bodyPr/>
          <a:lstStyle/>
          <a:p>
            <a:fld id="{FE90509C-9E1F-48A7-B049-24533FC5D66B}" type="datetime1">
              <a:rPr lang="fr-FR" smtClean="0"/>
              <a:t>09/04/2018</a:t>
            </a:fld>
            <a:endParaRPr lang="fr-FR" dirty="0"/>
          </a:p>
        </p:txBody>
      </p:sp>
    </p:spTree>
    <p:extLst>
      <p:ext uri="{BB962C8B-B14F-4D97-AF65-F5344CB8AC3E}">
        <p14:creationId xmlns:p14="http://schemas.microsoft.com/office/powerpoint/2010/main" val="3662952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C34D96F-F80F-40D8-A7AE-C3BAD79B9B0C}"/>
              </a:ext>
            </a:extLst>
          </p:cNvPr>
          <p:cNvSpPr>
            <a:spLocks noGrp="1"/>
          </p:cNvSpPr>
          <p:nvPr>
            <p:ph type="title"/>
          </p:nvPr>
        </p:nvSpPr>
        <p:spPr/>
        <p:txBody>
          <a:bodyPr/>
          <a:lstStyle/>
          <a:p>
            <a:r>
              <a:rPr lang="fr-FR" dirty="0"/>
              <a:t>Action en réseau</a:t>
            </a:r>
          </a:p>
        </p:txBody>
      </p:sp>
      <p:sp>
        <p:nvSpPr>
          <p:cNvPr id="3" name="Espace réservé du contenu 2">
            <a:extLst>
              <a:ext uri="{FF2B5EF4-FFF2-40B4-BE49-F238E27FC236}">
                <a16:creationId xmlns:a16="http://schemas.microsoft.com/office/drawing/2014/main" xmlns="" id="{A65E4777-9A40-4F4B-902D-8B86C9128AC7}"/>
              </a:ext>
            </a:extLst>
          </p:cNvPr>
          <p:cNvSpPr>
            <a:spLocks noGrp="1"/>
          </p:cNvSpPr>
          <p:nvPr>
            <p:ph idx="1"/>
          </p:nvPr>
        </p:nvSpPr>
        <p:spPr/>
        <p:txBody>
          <a:bodyPr/>
          <a:lstStyle/>
          <a:p>
            <a:pPr marL="0" indent="0">
              <a:buNone/>
            </a:pPr>
            <a:endParaRPr lang="fr-FR" dirty="0"/>
          </a:p>
          <a:p>
            <a:endParaRPr lang="fr-FR" dirty="0"/>
          </a:p>
          <a:p>
            <a:r>
              <a:rPr lang="fr-FR" b="1" dirty="0">
                <a:solidFill>
                  <a:srgbClr val="16B1AB"/>
                </a:solidFill>
              </a:rPr>
              <a:t>Les + d’actions en réseau</a:t>
            </a:r>
          </a:p>
          <a:p>
            <a:pPr>
              <a:buFont typeface="Wingdings" panose="05000000000000000000" pitchFamily="2" charset="2"/>
              <a:buChar char="Ø"/>
            </a:pPr>
            <a:r>
              <a:rPr lang="fr-FR" dirty="0"/>
              <a:t> Un programme sur-mesure !</a:t>
            </a:r>
          </a:p>
          <a:p>
            <a:pPr>
              <a:buFont typeface="Wingdings" panose="05000000000000000000" pitchFamily="2" charset="2"/>
              <a:buChar char="Ø"/>
            </a:pPr>
            <a:r>
              <a:rPr lang="fr-FR" dirty="0"/>
              <a:t> Une prise en charge de l’ingénierie de formation et des coûts pédagogiques sur Capital compétences (</a:t>
            </a:r>
            <a:r>
              <a:rPr lang="fr-FR" b="1" dirty="0"/>
              <a:t>selon dossier et fonds disponibles</a:t>
            </a:r>
            <a:r>
              <a:rPr lang="fr-FR" dirty="0"/>
              <a:t>).</a:t>
            </a:r>
          </a:p>
          <a:p>
            <a:pPr>
              <a:buFont typeface="Wingdings" panose="05000000000000000000" pitchFamily="2" charset="2"/>
              <a:buChar char="Ø"/>
            </a:pPr>
            <a:r>
              <a:rPr lang="fr-FR" dirty="0"/>
              <a:t> Les établissements n’ont pas eu à avancer les fonds sur leur budget formation et à enregistrer leur dossier.</a:t>
            </a:r>
          </a:p>
          <a:p>
            <a:pPr>
              <a:buFont typeface="Wingdings" panose="05000000000000000000" pitchFamily="2" charset="2"/>
              <a:buChar char="Ø"/>
            </a:pPr>
            <a:r>
              <a:rPr lang="fr-FR" dirty="0"/>
              <a:t> Le pilote ou l’organisme de formation se charge des tâches administratives.</a:t>
            </a:r>
          </a:p>
        </p:txBody>
      </p:sp>
      <p:sp>
        <p:nvSpPr>
          <p:cNvPr id="4" name="Espace réservé du pied de page 3">
            <a:extLst>
              <a:ext uri="{FF2B5EF4-FFF2-40B4-BE49-F238E27FC236}">
                <a16:creationId xmlns:a16="http://schemas.microsoft.com/office/drawing/2014/main" xmlns="" id="{9FAA0978-8DBF-4E48-B721-C894CA3A0BEA}"/>
              </a:ext>
            </a:extLst>
          </p:cNvPr>
          <p:cNvSpPr>
            <a:spLocks noGrp="1"/>
          </p:cNvSpPr>
          <p:nvPr>
            <p:ph type="ftr" sz="quarter" idx="11"/>
          </p:nvPr>
        </p:nvSpPr>
        <p:spPr/>
        <p:txBody>
          <a:bodyPr/>
          <a:lstStyle/>
          <a:p>
            <a:r>
              <a:rPr lang="fr-FR"/>
              <a:t>webinar Formation Professionnelle 6 avril 2018</a:t>
            </a:r>
            <a:endParaRPr lang="fr-FR" dirty="0"/>
          </a:p>
        </p:txBody>
      </p:sp>
      <p:sp>
        <p:nvSpPr>
          <p:cNvPr id="5" name="Espace réservé du numéro de diapositive 4">
            <a:extLst>
              <a:ext uri="{FF2B5EF4-FFF2-40B4-BE49-F238E27FC236}">
                <a16:creationId xmlns:a16="http://schemas.microsoft.com/office/drawing/2014/main" xmlns="" id="{8070C03D-197C-4925-9427-8A6C10993500}"/>
              </a:ext>
            </a:extLst>
          </p:cNvPr>
          <p:cNvSpPr>
            <a:spLocks noGrp="1"/>
          </p:cNvSpPr>
          <p:nvPr>
            <p:ph type="sldNum" sz="quarter" idx="12"/>
          </p:nvPr>
        </p:nvSpPr>
        <p:spPr/>
        <p:txBody>
          <a:bodyPr/>
          <a:lstStyle/>
          <a:p>
            <a:fld id="{139B42A9-4387-42B5-A38E-E16184DF8A0C}" type="slidenum">
              <a:rPr lang="fr-FR" smtClean="0"/>
              <a:t>10</a:t>
            </a:fld>
            <a:endParaRPr lang="fr-FR" dirty="0"/>
          </a:p>
        </p:txBody>
      </p:sp>
      <p:sp>
        <p:nvSpPr>
          <p:cNvPr id="6" name="ZoneTexte 5">
            <a:extLst>
              <a:ext uri="{FF2B5EF4-FFF2-40B4-BE49-F238E27FC236}">
                <a16:creationId xmlns:a16="http://schemas.microsoft.com/office/drawing/2014/main" xmlns="" id="{70ADA370-9FD0-484B-8A94-7EABDDB71454}"/>
              </a:ext>
            </a:extLst>
          </p:cNvPr>
          <p:cNvSpPr txBox="1"/>
          <p:nvPr/>
        </p:nvSpPr>
        <p:spPr>
          <a:xfrm>
            <a:off x="1136170" y="1988347"/>
            <a:ext cx="7916822"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2000" dirty="0"/>
              <a:t>Une réponse de proximité aux besoins en formation des établissements</a:t>
            </a:r>
          </a:p>
        </p:txBody>
      </p:sp>
      <p:sp>
        <p:nvSpPr>
          <p:cNvPr id="7" name="Espace réservé de la date 6">
            <a:extLst>
              <a:ext uri="{FF2B5EF4-FFF2-40B4-BE49-F238E27FC236}">
                <a16:creationId xmlns:a16="http://schemas.microsoft.com/office/drawing/2014/main" xmlns="" id="{793AFE07-EACE-4BA8-825B-9241C02C7AD3}"/>
              </a:ext>
            </a:extLst>
          </p:cNvPr>
          <p:cNvSpPr>
            <a:spLocks noGrp="1"/>
          </p:cNvSpPr>
          <p:nvPr>
            <p:ph type="dt" sz="half" idx="10"/>
          </p:nvPr>
        </p:nvSpPr>
        <p:spPr/>
        <p:txBody>
          <a:bodyPr/>
          <a:lstStyle/>
          <a:p>
            <a:fld id="{61DD1AB4-0C5A-4003-BD95-A3157A4F34CA}" type="datetime1">
              <a:rPr lang="fr-FR" smtClean="0"/>
              <a:t>09/04/2018</a:t>
            </a:fld>
            <a:endParaRPr lang="fr-FR" dirty="0"/>
          </a:p>
        </p:txBody>
      </p:sp>
    </p:spTree>
    <p:extLst>
      <p:ext uri="{BB962C8B-B14F-4D97-AF65-F5344CB8AC3E}">
        <p14:creationId xmlns:p14="http://schemas.microsoft.com/office/powerpoint/2010/main" val="155475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F548D87-3FEF-4338-BA2A-596DA39226AA}"/>
              </a:ext>
            </a:extLst>
          </p:cNvPr>
          <p:cNvSpPr>
            <a:spLocks noGrp="1"/>
          </p:cNvSpPr>
          <p:nvPr>
            <p:ph type="title"/>
          </p:nvPr>
        </p:nvSpPr>
        <p:spPr/>
        <p:txBody>
          <a:bodyPr/>
          <a:lstStyle/>
          <a:p>
            <a:r>
              <a:rPr lang="fr-FR" dirty="0"/>
              <a:t>Exemples de thématiques d’action en réseau</a:t>
            </a:r>
          </a:p>
        </p:txBody>
      </p:sp>
      <p:sp>
        <p:nvSpPr>
          <p:cNvPr id="9" name="Espace réservé du contenu 8">
            <a:extLst>
              <a:ext uri="{FF2B5EF4-FFF2-40B4-BE49-F238E27FC236}">
                <a16:creationId xmlns:a16="http://schemas.microsoft.com/office/drawing/2014/main" xmlns="" id="{37FFEE75-F7ED-469C-9C64-FE96044B2314}"/>
              </a:ext>
            </a:extLst>
          </p:cNvPr>
          <p:cNvSpPr>
            <a:spLocks noGrp="1"/>
          </p:cNvSpPr>
          <p:nvPr>
            <p:ph idx="1"/>
          </p:nvPr>
        </p:nvSpPr>
        <p:spPr/>
        <p:txBody>
          <a:bodyPr anchor="ctr">
            <a:normAutofit/>
          </a:bodyPr>
          <a:lstStyle/>
          <a:p>
            <a:pPr>
              <a:buFont typeface="Wingdings" panose="05000000000000000000" pitchFamily="2" charset="2"/>
              <a:buChar char="v"/>
            </a:pPr>
            <a:r>
              <a:rPr lang="fr-FR" sz="2400" dirty="0"/>
              <a:t> Formation </a:t>
            </a:r>
            <a:r>
              <a:rPr lang="fr-FR" sz="2400" b="1" dirty="0"/>
              <a:t>des chargés d’accueil </a:t>
            </a:r>
            <a:r>
              <a:rPr lang="fr-FR" sz="2400" dirty="0"/>
              <a:t>(UROGEC IDF, 2 jours)</a:t>
            </a:r>
          </a:p>
          <a:p>
            <a:pPr>
              <a:buFont typeface="Wingdings" panose="05000000000000000000" pitchFamily="2" charset="2"/>
              <a:buChar char="v"/>
            </a:pPr>
            <a:endParaRPr lang="fr-FR" sz="2400" dirty="0"/>
          </a:p>
          <a:p>
            <a:pPr>
              <a:buFont typeface="Wingdings" panose="05000000000000000000" pitchFamily="2" charset="2"/>
              <a:buChar char="v"/>
            </a:pPr>
            <a:r>
              <a:rPr lang="fr-FR" sz="2400" dirty="0"/>
              <a:t> Formation des </a:t>
            </a:r>
            <a:r>
              <a:rPr lang="fr-FR" sz="2400" b="1" dirty="0"/>
              <a:t>AVS nouveaux entrants </a:t>
            </a:r>
            <a:r>
              <a:rPr lang="fr-FR" sz="2400" dirty="0"/>
              <a:t>( Diocèse des Landes, 2 jours)</a:t>
            </a:r>
          </a:p>
          <a:p>
            <a:pPr>
              <a:buFont typeface="Wingdings" panose="05000000000000000000" pitchFamily="2" charset="2"/>
              <a:buChar char="v"/>
            </a:pPr>
            <a:endParaRPr lang="fr-FR" sz="2400" dirty="0"/>
          </a:p>
          <a:p>
            <a:pPr>
              <a:buFont typeface="Wingdings" panose="05000000000000000000" pitchFamily="2" charset="2"/>
              <a:buChar char="v"/>
            </a:pPr>
            <a:r>
              <a:rPr lang="fr-FR" sz="2400" dirty="0"/>
              <a:t>Formation à </a:t>
            </a:r>
            <a:r>
              <a:rPr lang="fr-FR" sz="2400" b="1" dirty="0"/>
              <a:t>l’accueil des personnes en situation de handicap</a:t>
            </a:r>
            <a:r>
              <a:rPr lang="fr-FR" sz="2400" dirty="0"/>
              <a:t>, UDOGEC 06 et Diocèse de Nice, 1 jour)</a:t>
            </a:r>
          </a:p>
        </p:txBody>
      </p:sp>
      <p:sp>
        <p:nvSpPr>
          <p:cNvPr id="4" name="Espace réservé du pied de page 3">
            <a:extLst>
              <a:ext uri="{FF2B5EF4-FFF2-40B4-BE49-F238E27FC236}">
                <a16:creationId xmlns:a16="http://schemas.microsoft.com/office/drawing/2014/main" xmlns="" id="{E3C1B581-DF7F-4813-80C5-DCE657F74BFA}"/>
              </a:ext>
            </a:extLst>
          </p:cNvPr>
          <p:cNvSpPr>
            <a:spLocks noGrp="1"/>
          </p:cNvSpPr>
          <p:nvPr>
            <p:ph type="ftr" sz="quarter" idx="11"/>
          </p:nvPr>
        </p:nvSpPr>
        <p:spPr/>
        <p:txBody>
          <a:bodyPr/>
          <a:lstStyle/>
          <a:p>
            <a:r>
              <a:rPr lang="fr-FR"/>
              <a:t>webinar Formation Professionnelle 6 avril 2018</a:t>
            </a:r>
            <a:endParaRPr lang="fr-FR" dirty="0"/>
          </a:p>
        </p:txBody>
      </p:sp>
      <p:sp>
        <p:nvSpPr>
          <p:cNvPr id="5" name="Espace réservé du numéro de diapositive 4">
            <a:extLst>
              <a:ext uri="{FF2B5EF4-FFF2-40B4-BE49-F238E27FC236}">
                <a16:creationId xmlns:a16="http://schemas.microsoft.com/office/drawing/2014/main" xmlns="" id="{E093B776-628E-4B02-8730-2FA970C62B15}"/>
              </a:ext>
            </a:extLst>
          </p:cNvPr>
          <p:cNvSpPr>
            <a:spLocks noGrp="1"/>
          </p:cNvSpPr>
          <p:nvPr>
            <p:ph type="sldNum" sz="quarter" idx="12"/>
          </p:nvPr>
        </p:nvSpPr>
        <p:spPr/>
        <p:txBody>
          <a:bodyPr/>
          <a:lstStyle/>
          <a:p>
            <a:fld id="{139B42A9-4387-42B5-A38E-E16184DF8A0C}" type="slidenum">
              <a:rPr lang="fr-FR" smtClean="0"/>
              <a:pPr/>
              <a:t>11</a:t>
            </a:fld>
            <a:endParaRPr lang="fr-FR" dirty="0"/>
          </a:p>
        </p:txBody>
      </p:sp>
      <p:sp>
        <p:nvSpPr>
          <p:cNvPr id="3" name="Espace réservé de la date 2">
            <a:extLst>
              <a:ext uri="{FF2B5EF4-FFF2-40B4-BE49-F238E27FC236}">
                <a16:creationId xmlns:a16="http://schemas.microsoft.com/office/drawing/2014/main" xmlns="" id="{7EBF0D4B-8983-4D51-AC57-14F1BCEE72F3}"/>
              </a:ext>
            </a:extLst>
          </p:cNvPr>
          <p:cNvSpPr>
            <a:spLocks noGrp="1"/>
          </p:cNvSpPr>
          <p:nvPr>
            <p:ph type="dt" sz="half" idx="10"/>
          </p:nvPr>
        </p:nvSpPr>
        <p:spPr/>
        <p:txBody>
          <a:bodyPr/>
          <a:lstStyle/>
          <a:p>
            <a:fld id="{6D743F8F-165D-4D8A-AEE7-091CF17CAFC5}" type="datetime1">
              <a:rPr lang="fr-FR" smtClean="0"/>
              <a:t>09/04/2018</a:t>
            </a:fld>
            <a:endParaRPr lang="fr-FR" dirty="0"/>
          </a:p>
        </p:txBody>
      </p:sp>
    </p:spTree>
    <p:extLst>
      <p:ext uri="{BB962C8B-B14F-4D97-AF65-F5344CB8AC3E}">
        <p14:creationId xmlns:p14="http://schemas.microsoft.com/office/powerpoint/2010/main" val="3598366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1A62D1-5CEA-4AA8-B670-419E0075C39A}"/>
              </a:ext>
            </a:extLst>
          </p:cNvPr>
          <p:cNvSpPr>
            <a:spLocks noGrp="1"/>
          </p:cNvSpPr>
          <p:nvPr>
            <p:ph type="title"/>
          </p:nvPr>
        </p:nvSpPr>
        <p:spPr/>
        <p:txBody>
          <a:bodyPr/>
          <a:lstStyle/>
          <a:p>
            <a:r>
              <a:rPr lang="fr-FR" dirty="0"/>
              <a:t>L’exemple de l’UROGEC IDF</a:t>
            </a:r>
          </a:p>
        </p:txBody>
      </p:sp>
      <p:sp>
        <p:nvSpPr>
          <p:cNvPr id="17" name="Espace réservé du contenu 16">
            <a:extLst>
              <a:ext uri="{FF2B5EF4-FFF2-40B4-BE49-F238E27FC236}">
                <a16:creationId xmlns:a16="http://schemas.microsoft.com/office/drawing/2014/main" xmlns="" id="{E035E62D-AEAF-455C-BAE5-307AF1622F4F}"/>
              </a:ext>
            </a:extLst>
          </p:cNvPr>
          <p:cNvSpPr>
            <a:spLocks noGrp="1"/>
          </p:cNvSpPr>
          <p:nvPr>
            <p:ph idx="1"/>
          </p:nvPr>
        </p:nvSpPr>
        <p:spPr/>
        <p:txBody>
          <a:bodyPr>
            <a:normAutofit fontScale="92500" lnSpcReduction="20000"/>
          </a:bodyPr>
          <a:lstStyle/>
          <a:p>
            <a:r>
              <a:rPr lang="fr-FR" dirty="0"/>
              <a:t>L’UROGEC IDF a sollicité la CPN EEP formation pour un projet d’action de formation inter-établissements pour des salariés en charge de l’accueil. </a:t>
            </a:r>
          </a:p>
          <a:p>
            <a:r>
              <a:rPr lang="fr-FR" i="1" u="sng" dirty="0"/>
              <a:t>Objectifs</a:t>
            </a:r>
            <a:r>
              <a:rPr lang="fr-FR" dirty="0"/>
              <a:t> :</a:t>
            </a:r>
          </a:p>
          <a:p>
            <a:pPr lvl="1"/>
            <a:r>
              <a:rPr lang="fr-FR" dirty="0"/>
              <a:t>Percevoir les différentes mission de l’accueil et dynamiser l’image de l’établissement par une professionnalisation des pratiques.</a:t>
            </a:r>
          </a:p>
          <a:p>
            <a:pPr lvl="1"/>
            <a:r>
              <a:rPr lang="fr-FR" dirty="0"/>
              <a:t>Accueillir une personne valide ou en situation de handicap, en présentiel, au téléphone, en adoptant les gestes, les postures et vocabulaire adaptés et en mobilisant des compétences techniques de communication et d’orientation.</a:t>
            </a:r>
          </a:p>
          <a:p>
            <a:pPr lvl="1"/>
            <a:r>
              <a:rPr lang="fr-FR" dirty="0"/>
              <a:t>Poser son cadre relationnel en situation complexe ou délicate, s’affirmer en respectant son interlocuteur</a:t>
            </a:r>
          </a:p>
          <a:p>
            <a:r>
              <a:rPr lang="fr-FR" dirty="0"/>
              <a:t>Pilote : UDOGEC  + ISFEC AFAREC IDF (pour l’ingénierie et la construction du programme de formation de 2 jours)</a:t>
            </a:r>
          </a:p>
          <a:p>
            <a:r>
              <a:rPr lang="fr-FR" dirty="0"/>
              <a:t>5 sessions de 12 stagiaires de 2 jours </a:t>
            </a:r>
            <a:r>
              <a:rPr lang="fr-FR" b="1" dirty="0">
                <a:solidFill>
                  <a:srgbClr val="00B050"/>
                </a:solidFill>
              </a:rPr>
              <a:t>soit 408 € TTC /stagiaire</a:t>
            </a:r>
          </a:p>
          <a:p>
            <a:r>
              <a:rPr lang="fr-FR" b="1" dirty="0">
                <a:solidFill>
                  <a:srgbClr val="00B050"/>
                </a:solidFill>
                <a:sym typeface="Wingdings" panose="05000000000000000000" pitchFamily="2" charset="2"/>
              </a:rPr>
              <a:t> 100 % du </a:t>
            </a:r>
            <a:r>
              <a:rPr lang="fr-FR" b="1" dirty="0">
                <a:solidFill>
                  <a:srgbClr val="00B050"/>
                </a:solidFill>
              </a:rPr>
              <a:t>coût pédagogique pris en charge en totalité sur le dispositif « Action en réseau » de Capital Compétences. </a:t>
            </a:r>
          </a:p>
        </p:txBody>
      </p:sp>
      <p:sp>
        <p:nvSpPr>
          <p:cNvPr id="6" name="Espace réservé du pied de page 5">
            <a:extLst>
              <a:ext uri="{FF2B5EF4-FFF2-40B4-BE49-F238E27FC236}">
                <a16:creationId xmlns:a16="http://schemas.microsoft.com/office/drawing/2014/main" xmlns="" id="{4CB8820D-04E9-43BC-89B4-64C4685D4CAE}"/>
              </a:ext>
            </a:extLst>
          </p:cNvPr>
          <p:cNvSpPr>
            <a:spLocks noGrp="1"/>
          </p:cNvSpPr>
          <p:nvPr>
            <p:ph type="ftr" sz="quarter" idx="11"/>
          </p:nvPr>
        </p:nvSpPr>
        <p:spPr/>
        <p:txBody>
          <a:bodyPr/>
          <a:lstStyle/>
          <a:p>
            <a:r>
              <a:rPr lang="fr-FR"/>
              <a:t>webinar Formation Professionnelle 6 avril 2018</a:t>
            </a:r>
            <a:endParaRPr lang="en-US" dirty="0"/>
          </a:p>
        </p:txBody>
      </p:sp>
      <p:sp>
        <p:nvSpPr>
          <p:cNvPr id="7" name="Espace réservé du numéro de diapositive 6">
            <a:extLst>
              <a:ext uri="{FF2B5EF4-FFF2-40B4-BE49-F238E27FC236}">
                <a16:creationId xmlns:a16="http://schemas.microsoft.com/office/drawing/2014/main" xmlns="" id="{3F4EBED6-694F-48B5-9226-2ED3E7EFBD31}"/>
              </a:ext>
            </a:extLst>
          </p:cNvPr>
          <p:cNvSpPr>
            <a:spLocks noGrp="1"/>
          </p:cNvSpPr>
          <p:nvPr>
            <p:ph type="sldNum" sz="quarter" idx="12"/>
          </p:nvPr>
        </p:nvSpPr>
        <p:spPr/>
        <p:txBody>
          <a:bodyPr/>
          <a:lstStyle/>
          <a:p>
            <a:fld id="{6113E31D-E2AB-40D1-8B51-AFA5AFEF393A}" type="slidenum">
              <a:rPr lang="en-US" smtClean="0"/>
              <a:pPr/>
              <a:t>12</a:t>
            </a:fld>
            <a:endParaRPr lang="en-US" dirty="0"/>
          </a:p>
        </p:txBody>
      </p:sp>
      <p:sp>
        <p:nvSpPr>
          <p:cNvPr id="3" name="Espace réservé de la date 2">
            <a:extLst>
              <a:ext uri="{FF2B5EF4-FFF2-40B4-BE49-F238E27FC236}">
                <a16:creationId xmlns:a16="http://schemas.microsoft.com/office/drawing/2014/main" xmlns="" id="{A13BBC1D-B639-4787-A2BB-4DC8530166A3}"/>
              </a:ext>
            </a:extLst>
          </p:cNvPr>
          <p:cNvSpPr>
            <a:spLocks noGrp="1"/>
          </p:cNvSpPr>
          <p:nvPr>
            <p:ph type="dt" sz="half" idx="10"/>
          </p:nvPr>
        </p:nvSpPr>
        <p:spPr/>
        <p:txBody>
          <a:bodyPr/>
          <a:lstStyle/>
          <a:p>
            <a:fld id="{BEBC7282-3E08-4970-9FFC-6D5D9801BF48}" type="datetime1">
              <a:rPr lang="fr-FR" smtClean="0"/>
              <a:t>09/04/2018</a:t>
            </a:fld>
            <a:endParaRPr lang="fr-FR" dirty="0"/>
          </a:p>
        </p:txBody>
      </p:sp>
    </p:spTree>
    <p:extLst>
      <p:ext uri="{BB962C8B-B14F-4D97-AF65-F5344CB8AC3E}">
        <p14:creationId xmlns:p14="http://schemas.microsoft.com/office/powerpoint/2010/main" val="819590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AFCD65-9C1E-4593-8892-09D83C96F0E3}"/>
              </a:ext>
            </a:extLst>
          </p:cNvPr>
          <p:cNvSpPr>
            <a:spLocks noGrp="1"/>
          </p:cNvSpPr>
          <p:nvPr>
            <p:ph type="title"/>
          </p:nvPr>
        </p:nvSpPr>
        <p:spPr/>
        <p:txBody>
          <a:bodyPr>
            <a:normAutofit/>
          </a:bodyPr>
          <a:lstStyle/>
          <a:p>
            <a:r>
              <a:rPr lang="fr-FR" dirty="0"/>
              <a:t>En pratique : Former les salariés</a:t>
            </a:r>
          </a:p>
        </p:txBody>
      </p:sp>
      <p:sp>
        <p:nvSpPr>
          <p:cNvPr id="3" name="Espace réservé du contenu 2">
            <a:extLst>
              <a:ext uri="{FF2B5EF4-FFF2-40B4-BE49-F238E27FC236}">
                <a16:creationId xmlns:a16="http://schemas.microsoft.com/office/drawing/2014/main" xmlns="" id="{5D019CC9-E9BC-49F5-AC24-7CE6C78A2931}"/>
              </a:ext>
            </a:extLst>
          </p:cNvPr>
          <p:cNvSpPr>
            <a:spLocks noGrp="1"/>
          </p:cNvSpPr>
          <p:nvPr>
            <p:ph idx="1"/>
          </p:nvPr>
        </p:nvSpPr>
        <p:spPr/>
        <p:txBody>
          <a:bodyPr anchor="ctr">
            <a:normAutofit/>
          </a:bodyPr>
          <a:lstStyle/>
          <a:p>
            <a:r>
              <a:rPr lang="fr-FR" sz="2800" dirty="0"/>
              <a:t>La diversité des métiers au sein de nos établissements élargit le champ de recherche des actions de formation à mobiliser pour former nos salariés. </a:t>
            </a:r>
          </a:p>
          <a:p>
            <a:r>
              <a:rPr lang="fr-FR" sz="2800" b="1" dirty="0">
                <a:solidFill>
                  <a:schemeClr val="accent2"/>
                </a:solidFill>
              </a:rPr>
              <a:t>Notre mission</a:t>
            </a:r>
            <a:r>
              <a:rPr lang="fr-FR" sz="2800" dirty="0"/>
              <a:t> : favoriser le départ en formation des salariés sur des thématiques répondant à un besoin spécifique et flécher des actions.</a:t>
            </a:r>
          </a:p>
        </p:txBody>
      </p:sp>
      <p:sp>
        <p:nvSpPr>
          <p:cNvPr id="4" name="Espace réservé de la date 3">
            <a:extLst>
              <a:ext uri="{FF2B5EF4-FFF2-40B4-BE49-F238E27FC236}">
                <a16:creationId xmlns:a16="http://schemas.microsoft.com/office/drawing/2014/main" xmlns="" id="{88861F76-4846-4C8F-A83D-078CA681CD80}"/>
              </a:ext>
            </a:extLst>
          </p:cNvPr>
          <p:cNvSpPr>
            <a:spLocks noGrp="1"/>
          </p:cNvSpPr>
          <p:nvPr>
            <p:ph type="dt" sz="half" idx="10"/>
          </p:nvPr>
        </p:nvSpPr>
        <p:spPr/>
        <p:txBody>
          <a:bodyPr/>
          <a:lstStyle/>
          <a:p>
            <a:fld id="{4FEBBB58-AD75-4D1D-96EF-576D1E63FD18}" type="datetime1">
              <a:rPr lang="fr-FR" smtClean="0"/>
              <a:t>09/04/2018</a:t>
            </a:fld>
            <a:endParaRPr lang="fr-FR" dirty="0"/>
          </a:p>
        </p:txBody>
      </p:sp>
      <p:sp>
        <p:nvSpPr>
          <p:cNvPr id="5" name="Espace réservé du pied de page 4">
            <a:extLst>
              <a:ext uri="{FF2B5EF4-FFF2-40B4-BE49-F238E27FC236}">
                <a16:creationId xmlns:a16="http://schemas.microsoft.com/office/drawing/2014/main" xmlns="" id="{C8C8577B-A652-4AB0-9416-E3A5FA9A7568}"/>
              </a:ext>
            </a:extLst>
          </p:cNvPr>
          <p:cNvSpPr>
            <a:spLocks noGrp="1"/>
          </p:cNvSpPr>
          <p:nvPr>
            <p:ph type="ftr" sz="quarter" idx="11"/>
          </p:nvPr>
        </p:nvSpPr>
        <p:spPr/>
        <p:txBody>
          <a:bodyPr/>
          <a:lstStyle/>
          <a:p>
            <a:r>
              <a:rPr lang="fr-FR"/>
              <a:t>webinar Formation Professionnelle 6 avril 2018</a:t>
            </a:r>
            <a:endParaRPr lang="fr-FR" dirty="0"/>
          </a:p>
        </p:txBody>
      </p:sp>
      <p:sp>
        <p:nvSpPr>
          <p:cNvPr id="6" name="Espace réservé du numéro de diapositive 5">
            <a:extLst>
              <a:ext uri="{FF2B5EF4-FFF2-40B4-BE49-F238E27FC236}">
                <a16:creationId xmlns:a16="http://schemas.microsoft.com/office/drawing/2014/main" xmlns="" id="{27F18575-6BAB-4E74-836B-A43F1A049263}"/>
              </a:ext>
            </a:extLst>
          </p:cNvPr>
          <p:cNvSpPr>
            <a:spLocks noGrp="1"/>
          </p:cNvSpPr>
          <p:nvPr>
            <p:ph type="sldNum" sz="quarter" idx="12"/>
          </p:nvPr>
        </p:nvSpPr>
        <p:spPr/>
        <p:txBody>
          <a:bodyPr/>
          <a:lstStyle/>
          <a:p>
            <a:fld id="{139B42A9-4387-42B5-A38E-E16184DF8A0C}" type="slidenum">
              <a:rPr lang="fr-FR" smtClean="0"/>
              <a:t>13</a:t>
            </a:fld>
            <a:endParaRPr lang="fr-FR" dirty="0"/>
          </a:p>
        </p:txBody>
      </p:sp>
    </p:spTree>
    <p:extLst>
      <p:ext uri="{BB962C8B-B14F-4D97-AF65-F5344CB8AC3E}">
        <p14:creationId xmlns:p14="http://schemas.microsoft.com/office/powerpoint/2010/main" val="383190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4B5C4BC-F4CC-4215-B873-92D91278486F}"/>
              </a:ext>
            </a:extLst>
          </p:cNvPr>
          <p:cNvSpPr>
            <a:spLocks noGrp="1"/>
          </p:cNvSpPr>
          <p:nvPr>
            <p:ph type="title"/>
          </p:nvPr>
        </p:nvSpPr>
        <p:spPr/>
        <p:txBody>
          <a:bodyPr/>
          <a:lstStyle/>
          <a:p>
            <a:r>
              <a:rPr lang="fr-FR" i="1" dirty="0"/>
              <a:t>Comment former les personnels de vie scolaire ?</a:t>
            </a:r>
            <a:endParaRPr lang="fr-FR" dirty="0"/>
          </a:p>
        </p:txBody>
      </p:sp>
      <p:sp>
        <p:nvSpPr>
          <p:cNvPr id="3" name="Espace réservé du contenu 2">
            <a:extLst>
              <a:ext uri="{FF2B5EF4-FFF2-40B4-BE49-F238E27FC236}">
                <a16:creationId xmlns:a16="http://schemas.microsoft.com/office/drawing/2014/main" xmlns="" id="{AF175A4A-A942-4F06-865F-4522C0D3224A}"/>
              </a:ext>
            </a:extLst>
          </p:cNvPr>
          <p:cNvSpPr>
            <a:spLocks noGrp="1"/>
          </p:cNvSpPr>
          <p:nvPr>
            <p:ph idx="1"/>
          </p:nvPr>
        </p:nvSpPr>
        <p:spPr/>
        <p:txBody>
          <a:bodyPr anchor="ctr">
            <a:normAutofit fontScale="92500" lnSpcReduction="10000"/>
          </a:bodyPr>
          <a:lstStyle/>
          <a:p>
            <a:r>
              <a:rPr lang="fr-FR" i="1" dirty="0"/>
              <a:t> </a:t>
            </a:r>
            <a:endParaRPr lang="fr-FR" dirty="0"/>
          </a:p>
          <a:p>
            <a:pPr lvl="0"/>
            <a:r>
              <a:rPr lang="fr-FR" b="1" dirty="0"/>
              <a:t>Les formations certifiantes de la Branche</a:t>
            </a:r>
            <a:r>
              <a:rPr lang="fr-FR" dirty="0"/>
              <a:t> : CQP EVS et CQP CVS en lien avec des organismes de formation habilités</a:t>
            </a:r>
          </a:p>
          <a:p>
            <a:pPr lvl="0"/>
            <a:r>
              <a:rPr lang="fr-FR" b="1" dirty="0"/>
              <a:t>Les formations diplômantes</a:t>
            </a:r>
            <a:r>
              <a:rPr lang="fr-FR" dirty="0"/>
              <a:t> : de la licence au Master MEEF (ISFEC, Universités catholiques, Universités)</a:t>
            </a:r>
          </a:p>
          <a:p>
            <a:pPr lvl="0"/>
            <a:r>
              <a:rPr lang="fr-FR" b="1" dirty="0"/>
              <a:t>Les formations du catalogue des actions collectives OPCALIA </a:t>
            </a:r>
            <a:r>
              <a:rPr lang="fr-FR" dirty="0"/>
              <a:t>: « nouveaux comportements scolaires », « les nouvelles pratiques de communication des élèves et de leur famille », prévenir et agir contre le décrochage scolaire », …</a:t>
            </a:r>
          </a:p>
          <a:p>
            <a:pPr lvl="0"/>
            <a:r>
              <a:rPr lang="fr-FR" dirty="0"/>
              <a:t>Les </a:t>
            </a:r>
            <a:r>
              <a:rPr lang="fr-FR" b="1" dirty="0"/>
              <a:t>Actions en réseau</a:t>
            </a:r>
            <a:r>
              <a:rPr lang="fr-FR" dirty="0"/>
              <a:t> de Capital compétences : Formation des AVS nouveaux entrants, Formation sur l’éducation affective relationnelle et sexuelle (</a:t>
            </a:r>
            <a:r>
              <a:rPr lang="fr-FR" b="1" dirty="0"/>
              <a:t>EARS</a:t>
            </a:r>
            <a:r>
              <a:rPr lang="fr-FR" dirty="0"/>
              <a:t>) pour des personnels de vie scolaire, …</a:t>
            </a:r>
          </a:p>
          <a:p>
            <a:pPr lvl="0"/>
            <a:r>
              <a:rPr lang="fr-FR" dirty="0"/>
              <a:t>Les formations transverses : Pack Office, la gestion des conflits, </a:t>
            </a:r>
            <a:r>
              <a:rPr lang="fr-FR" dirty="0" err="1"/>
              <a:t>CléA</a:t>
            </a:r>
            <a:endParaRPr lang="fr-FR" dirty="0"/>
          </a:p>
          <a:p>
            <a:r>
              <a:rPr lang="fr-FR" b="1" dirty="0">
                <a:solidFill>
                  <a:schemeClr val="accent2"/>
                </a:solidFill>
              </a:rPr>
              <a:t>Voir Focus Action en réseau</a:t>
            </a:r>
            <a:endParaRPr lang="fr-FR" dirty="0"/>
          </a:p>
        </p:txBody>
      </p:sp>
      <p:sp>
        <p:nvSpPr>
          <p:cNvPr id="4" name="Espace réservé de la date 3">
            <a:extLst>
              <a:ext uri="{FF2B5EF4-FFF2-40B4-BE49-F238E27FC236}">
                <a16:creationId xmlns:a16="http://schemas.microsoft.com/office/drawing/2014/main" xmlns="" id="{0D1EF75A-0CB1-42E6-BC90-C3B0D898C663}"/>
              </a:ext>
            </a:extLst>
          </p:cNvPr>
          <p:cNvSpPr>
            <a:spLocks noGrp="1"/>
          </p:cNvSpPr>
          <p:nvPr>
            <p:ph type="dt" sz="half" idx="10"/>
          </p:nvPr>
        </p:nvSpPr>
        <p:spPr/>
        <p:txBody>
          <a:bodyPr/>
          <a:lstStyle/>
          <a:p>
            <a:fld id="{4FEBBB58-AD75-4D1D-96EF-576D1E63FD18}" type="datetime1">
              <a:rPr lang="fr-FR" smtClean="0"/>
              <a:t>09/04/2018</a:t>
            </a:fld>
            <a:endParaRPr lang="fr-FR" dirty="0"/>
          </a:p>
        </p:txBody>
      </p:sp>
      <p:sp>
        <p:nvSpPr>
          <p:cNvPr id="5" name="Espace réservé du pied de page 4">
            <a:extLst>
              <a:ext uri="{FF2B5EF4-FFF2-40B4-BE49-F238E27FC236}">
                <a16:creationId xmlns:a16="http://schemas.microsoft.com/office/drawing/2014/main" xmlns="" id="{C6D35A3E-943B-45DE-ABF2-616A6E859CFC}"/>
              </a:ext>
            </a:extLst>
          </p:cNvPr>
          <p:cNvSpPr>
            <a:spLocks noGrp="1"/>
          </p:cNvSpPr>
          <p:nvPr>
            <p:ph type="ftr" sz="quarter" idx="11"/>
          </p:nvPr>
        </p:nvSpPr>
        <p:spPr/>
        <p:txBody>
          <a:bodyPr/>
          <a:lstStyle/>
          <a:p>
            <a:r>
              <a:rPr lang="fr-FR"/>
              <a:t>webinar Formation Professionnelle 6 avril 2018</a:t>
            </a:r>
            <a:endParaRPr lang="fr-FR" dirty="0"/>
          </a:p>
        </p:txBody>
      </p:sp>
      <p:sp>
        <p:nvSpPr>
          <p:cNvPr id="6" name="Espace réservé du numéro de diapositive 5">
            <a:extLst>
              <a:ext uri="{FF2B5EF4-FFF2-40B4-BE49-F238E27FC236}">
                <a16:creationId xmlns:a16="http://schemas.microsoft.com/office/drawing/2014/main" xmlns="" id="{707A788A-8675-4C2D-B94D-08A0AFE08CC7}"/>
              </a:ext>
            </a:extLst>
          </p:cNvPr>
          <p:cNvSpPr>
            <a:spLocks noGrp="1"/>
          </p:cNvSpPr>
          <p:nvPr>
            <p:ph type="sldNum" sz="quarter" idx="12"/>
          </p:nvPr>
        </p:nvSpPr>
        <p:spPr/>
        <p:txBody>
          <a:bodyPr/>
          <a:lstStyle/>
          <a:p>
            <a:fld id="{139B42A9-4387-42B5-A38E-E16184DF8A0C}" type="slidenum">
              <a:rPr lang="fr-FR" smtClean="0"/>
              <a:t>14</a:t>
            </a:fld>
            <a:endParaRPr lang="fr-FR" dirty="0"/>
          </a:p>
        </p:txBody>
      </p:sp>
    </p:spTree>
    <p:extLst>
      <p:ext uri="{BB962C8B-B14F-4D97-AF65-F5344CB8AC3E}">
        <p14:creationId xmlns:p14="http://schemas.microsoft.com/office/powerpoint/2010/main" val="253136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A2B6B1-4391-4F1E-AB1E-FFCA3AE1C772}"/>
              </a:ext>
            </a:extLst>
          </p:cNvPr>
          <p:cNvSpPr>
            <a:spLocks noGrp="1"/>
          </p:cNvSpPr>
          <p:nvPr>
            <p:ph type="title"/>
          </p:nvPr>
        </p:nvSpPr>
        <p:spPr/>
        <p:txBody>
          <a:bodyPr>
            <a:normAutofit/>
          </a:bodyPr>
          <a:lstStyle/>
          <a:p>
            <a:r>
              <a:rPr lang="fr-FR" i="1" dirty="0"/>
              <a:t>Comment professionnaliser la pratique des ASEM ?</a:t>
            </a:r>
            <a:endParaRPr lang="fr-FR" dirty="0"/>
          </a:p>
        </p:txBody>
      </p:sp>
      <p:sp>
        <p:nvSpPr>
          <p:cNvPr id="3" name="Espace réservé du contenu 2">
            <a:extLst>
              <a:ext uri="{FF2B5EF4-FFF2-40B4-BE49-F238E27FC236}">
                <a16:creationId xmlns:a16="http://schemas.microsoft.com/office/drawing/2014/main" xmlns="" id="{F156ECE6-1E73-4154-AAA7-D9D5D87B9202}"/>
              </a:ext>
            </a:extLst>
          </p:cNvPr>
          <p:cNvSpPr>
            <a:spLocks noGrp="1"/>
          </p:cNvSpPr>
          <p:nvPr>
            <p:ph idx="1"/>
          </p:nvPr>
        </p:nvSpPr>
        <p:spPr/>
        <p:txBody>
          <a:bodyPr anchor="ctr">
            <a:normAutofit/>
          </a:bodyPr>
          <a:lstStyle/>
          <a:p>
            <a:pPr lvl="0"/>
            <a:r>
              <a:rPr lang="fr-FR" sz="2400" b="1" dirty="0"/>
              <a:t>Les formations diplômantes </a:t>
            </a:r>
            <a:r>
              <a:rPr lang="fr-FR" sz="2400" dirty="0"/>
              <a:t>comme le CAP Petite enfance, concours ATSEM</a:t>
            </a:r>
          </a:p>
          <a:p>
            <a:pPr lvl="0"/>
            <a:r>
              <a:rPr lang="fr-FR" sz="2400" b="1" dirty="0"/>
              <a:t>Les formations du catalogue des actions collectives OPCALIA</a:t>
            </a:r>
            <a:r>
              <a:rPr lang="fr-FR" sz="2400" dirty="0"/>
              <a:t> : « Bonnes pratiques d’hygiène et Eco-gestes », « Professionnaliser la pratique des </a:t>
            </a:r>
            <a:r>
              <a:rPr lang="fr-FR" sz="2400" dirty="0" err="1"/>
              <a:t>Asem</a:t>
            </a:r>
            <a:r>
              <a:rPr lang="fr-FR" sz="2400" dirty="0"/>
              <a:t> », …</a:t>
            </a:r>
          </a:p>
          <a:p>
            <a:pPr lvl="0"/>
            <a:r>
              <a:rPr lang="fr-FR" sz="2400" b="1" dirty="0"/>
              <a:t>Les formations transverses certifiantes</a:t>
            </a:r>
            <a:r>
              <a:rPr lang="fr-FR" sz="2400" dirty="0"/>
              <a:t> : </a:t>
            </a:r>
            <a:r>
              <a:rPr lang="fr-FR" sz="2400" dirty="0" err="1"/>
              <a:t>CléA</a:t>
            </a:r>
            <a:endParaRPr lang="fr-FR" sz="2400" dirty="0"/>
          </a:p>
        </p:txBody>
      </p:sp>
      <p:sp>
        <p:nvSpPr>
          <p:cNvPr id="4" name="Espace réservé de la date 3">
            <a:extLst>
              <a:ext uri="{FF2B5EF4-FFF2-40B4-BE49-F238E27FC236}">
                <a16:creationId xmlns:a16="http://schemas.microsoft.com/office/drawing/2014/main" xmlns="" id="{DBCF90BE-907C-43A1-A37C-94278990259D}"/>
              </a:ext>
            </a:extLst>
          </p:cNvPr>
          <p:cNvSpPr>
            <a:spLocks noGrp="1"/>
          </p:cNvSpPr>
          <p:nvPr>
            <p:ph type="dt" sz="half" idx="10"/>
          </p:nvPr>
        </p:nvSpPr>
        <p:spPr/>
        <p:txBody>
          <a:bodyPr/>
          <a:lstStyle/>
          <a:p>
            <a:fld id="{4FEBBB58-AD75-4D1D-96EF-576D1E63FD18}" type="datetime1">
              <a:rPr lang="fr-FR" smtClean="0"/>
              <a:t>09/04/2018</a:t>
            </a:fld>
            <a:endParaRPr lang="fr-FR" dirty="0"/>
          </a:p>
        </p:txBody>
      </p:sp>
      <p:sp>
        <p:nvSpPr>
          <p:cNvPr id="5" name="Espace réservé du pied de page 4">
            <a:extLst>
              <a:ext uri="{FF2B5EF4-FFF2-40B4-BE49-F238E27FC236}">
                <a16:creationId xmlns:a16="http://schemas.microsoft.com/office/drawing/2014/main" xmlns="" id="{A64ED0A3-C2EC-4547-BBC9-8A6F7376C39F}"/>
              </a:ext>
            </a:extLst>
          </p:cNvPr>
          <p:cNvSpPr>
            <a:spLocks noGrp="1"/>
          </p:cNvSpPr>
          <p:nvPr>
            <p:ph type="ftr" sz="quarter" idx="11"/>
          </p:nvPr>
        </p:nvSpPr>
        <p:spPr/>
        <p:txBody>
          <a:bodyPr/>
          <a:lstStyle/>
          <a:p>
            <a:r>
              <a:rPr lang="fr-FR"/>
              <a:t>webinar Formation Professionnelle 6 avril 2018</a:t>
            </a:r>
            <a:endParaRPr lang="fr-FR" dirty="0"/>
          </a:p>
        </p:txBody>
      </p:sp>
      <p:sp>
        <p:nvSpPr>
          <p:cNvPr id="6" name="Espace réservé du numéro de diapositive 5">
            <a:extLst>
              <a:ext uri="{FF2B5EF4-FFF2-40B4-BE49-F238E27FC236}">
                <a16:creationId xmlns:a16="http://schemas.microsoft.com/office/drawing/2014/main" xmlns="" id="{7337AEDD-2EF7-4994-84AA-FAB713EA3FB2}"/>
              </a:ext>
            </a:extLst>
          </p:cNvPr>
          <p:cNvSpPr>
            <a:spLocks noGrp="1"/>
          </p:cNvSpPr>
          <p:nvPr>
            <p:ph type="sldNum" sz="quarter" idx="12"/>
          </p:nvPr>
        </p:nvSpPr>
        <p:spPr/>
        <p:txBody>
          <a:bodyPr/>
          <a:lstStyle/>
          <a:p>
            <a:fld id="{139B42A9-4387-42B5-A38E-E16184DF8A0C}" type="slidenum">
              <a:rPr lang="fr-FR" smtClean="0"/>
              <a:t>15</a:t>
            </a:fld>
            <a:endParaRPr lang="fr-FR" dirty="0"/>
          </a:p>
        </p:txBody>
      </p:sp>
    </p:spTree>
    <p:extLst>
      <p:ext uri="{BB962C8B-B14F-4D97-AF65-F5344CB8AC3E}">
        <p14:creationId xmlns:p14="http://schemas.microsoft.com/office/powerpoint/2010/main" val="2068013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DC7A36-87E7-449E-86A0-AE4326387A59}"/>
              </a:ext>
            </a:extLst>
          </p:cNvPr>
          <p:cNvSpPr>
            <a:spLocks noGrp="1"/>
          </p:cNvSpPr>
          <p:nvPr>
            <p:ph type="title"/>
          </p:nvPr>
        </p:nvSpPr>
        <p:spPr/>
        <p:txBody>
          <a:bodyPr>
            <a:normAutofit/>
          </a:bodyPr>
          <a:lstStyle/>
          <a:p>
            <a:r>
              <a:rPr lang="fr-FR" i="1" dirty="0"/>
              <a:t>Comment favoriser le départ des personnels de restauration ?</a:t>
            </a:r>
            <a:endParaRPr lang="fr-FR" dirty="0"/>
          </a:p>
        </p:txBody>
      </p:sp>
      <p:sp>
        <p:nvSpPr>
          <p:cNvPr id="3" name="Espace réservé du contenu 2">
            <a:extLst>
              <a:ext uri="{FF2B5EF4-FFF2-40B4-BE49-F238E27FC236}">
                <a16:creationId xmlns:a16="http://schemas.microsoft.com/office/drawing/2014/main" xmlns="" id="{19E0F390-F11E-4F77-A0D5-23AE64588DA1}"/>
              </a:ext>
            </a:extLst>
          </p:cNvPr>
          <p:cNvSpPr>
            <a:spLocks noGrp="1"/>
          </p:cNvSpPr>
          <p:nvPr>
            <p:ph idx="1"/>
          </p:nvPr>
        </p:nvSpPr>
        <p:spPr/>
        <p:txBody>
          <a:bodyPr anchor="ctr">
            <a:normAutofit/>
          </a:bodyPr>
          <a:lstStyle/>
          <a:p>
            <a:pPr lvl="0"/>
            <a:r>
              <a:rPr lang="fr-FR" sz="2400" b="1" dirty="0"/>
              <a:t>Les formations du catalogue des actions collectives OPCALIA </a:t>
            </a:r>
            <a:r>
              <a:rPr lang="fr-FR" sz="2400" dirty="0"/>
              <a:t>: « Bonnes pratiques d’hygiène et Eco-gestes », « Formation HACCP pour les personnels de restauration »</a:t>
            </a:r>
          </a:p>
          <a:p>
            <a:pPr lvl="0"/>
            <a:endParaRPr lang="fr-FR" sz="2400" dirty="0"/>
          </a:p>
          <a:p>
            <a:pPr lvl="0"/>
            <a:r>
              <a:rPr lang="fr-FR" sz="2400" b="1" dirty="0"/>
              <a:t>Les formations transverses certifiantes</a:t>
            </a:r>
            <a:r>
              <a:rPr lang="fr-FR" sz="2400" dirty="0"/>
              <a:t> : </a:t>
            </a:r>
            <a:r>
              <a:rPr lang="fr-FR" sz="2400" dirty="0" err="1"/>
              <a:t>CléA</a:t>
            </a:r>
            <a:endParaRPr lang="fr-FR" sz="2400" dirty="0"/>
          </a:p>
        </p:txBody>
      </p:sp>
      <p:sp>
        <p:nvSpPr>
          <p:cNvPr id="4" name="Espace réservé de la date 3">
            <a:extLst>
              <a:ext uri="{FF2B5EF4-FFF2-40B4-BE49-F238E27FC236}">
                <a16:creationId xmlns:a16="http://schemas.microsoft.com/office/drawing/2014/main" xmlns="" id="{BF91BFFF-2778-4C7B-B868-41271FC03FA7}"/>
              </a:ext>
            </a:extLst>
          </p:cNvPr>
          <p:cNvSpPr>
            <a:spLocks noGrp="1"/>
          </p:cNvSpPr>
          <p:nvPr>
            <p:ph type="dt" sz="half" idx="10"/>
          </p:nvPr>
        </p:nvSpPr>
        <p:spPr/>
        <p:txBody>
          <a:bodyPr/>
          <a:lstStyle/>
          <a:p>
            <a:fld id="{4FEBBB58-AD75-4D1D-96EF-576D1E63FD18}" type="datetime1">
              <a:rPr lang="fr-FR" smtClean="0"/>
              <a:t>09/04/2018</a:t>
            </a:fld>
            <a:endParaRPr lang="fr-FR" dirty="0"/>
          </a:p>
        </p:txBody>
      </p:sp>
      <p:sp>
        <p:nvSpPr>
          <p:cNvPr id="5" name="Espace réservé du pied de page 4">
            <a:extLst>
              <a:ext uri="{FF2B5EF4-FFF2-40B4-BE49-F238E27FC236}">
                <a16:creationId xmlns:a16="http://schemas.microsoft.com/office/drawing/2014/main" xmlns="" id="{3BBC3B56-749E-476E-9E54-C056AE42E215}"/>
              </a:ext>
            </a:extLst>
          </p:cNvPr>
          <p:cNvSpPr>
            <a:spLocks noGrp="1"/>
          </p:cNvSpPr>
          <p:nvPr>
            <p:ph type="ftr" sz="quarter" idx="11"/>
          </p:nvPr>
        </p:nvSpPr>
        <p:spPr/>
        <p:txBody>
          <a:bodyPr/>
          <a:lstStyle/>
          <a:p>
            <a:r>
              <a:rPr lang="fr-FR"/>
              <a:t>webinar Formation Professionnelle 6 avril 2018</a:t>
            </a:r>
            <a:endParaRPr lang="fr-FR" dirty="0"/>
          </a:p>
        </p:txBody>
      </p:sp>
      <p:sp>
        <p:nvSpPr>
          <p:cNvPr id="6" name="Espace réservé du numéro de diapositive 5">
            <a:extLst>
              <a:ext uri="{FF2B5EF4-FFF2-40B4-BE49-F238E27FC236}">
                <a16:creationId xmlns:a16="http://schemas.microsoft.com/office/drawing/2014/main" xmlns="" id="{89B320D9-5285-446C-A6A1-660761843504}"/>
              </a:ext>
            </a:extLst>
          </p:cNvPr>
          <p:cNvSpPr>
            <a:spLocks noGrp="1"/>
          </p:cNvSpPr>
          <p:nvPr>
            <p:ph type="sldNum" sz="quarter" idx="12"/>
          </p:nvPr>
        </p:nvSpPr>
        <p:spPr/>
        <p:txBody>
          <a:bodyPr/>
          <a:lstStyle/>
          <a:p>
            <a:fld id="{139B42A9-4387-42B5-A38E-E16184DF8A0C}" type="slidenum">
              <a:rPr lang="fr-FR" smtClean="0"/>
              <a:t>16</a:t>
            </a:fld>
            <a:endParaRPr lang="fr-FR" dirty="0"/>
          </a:p>
        </p:txBody>
      </p:sp>
    </p:spTree>
    <p:extLst>
      <p:ext uri="{BB962C8B-B14F-4D97-AF65-F5344CB8AC3E}">
        <p14:creationId xmlns:p14="http://schemas.microsoft.com/office/powerpoint/2010/main" val="2957622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5A41E34-4F62-445A-A4F6-465F334F2D12}"/>
              </a:ext>
            </a:extLst>
          </p:cNvPr>
          <p:cNvSpPr>
            <a:spLocks noGrp="1"/>
          </p:cNvSpPr>
          <p:nvPr>
            <p:ph type="title"/>
          </p:nvPr>
        </p:nvSpPr>
        <p:spPr/>
        <p:txBody>
          <a:bodyPr>
            <a:normAutofit/>
          </a:bodyPr>
          <a:lstStyle/>
          <a:p>
            <a:r>
              <a:rPr lang="fr-FR" i="1" dirty="0"/>
              <a:t>Comment former les personnels de secrétariat et d’accueil ?</a:t>
            </a:r>
            <a:endParaRPr lang="fr-FR" dirty="0"/>
          </a:p>
        </p:txBody>
      </p:sp>
      <p:sp>
        <p:nvSpPr>
          <p:cNvPr id="3" name="Espace réservé du contenu 2">
            <a:extLst>
              <a:ext uri="{FF2B5EF4-FFF2-40B4-BE49-F238E27FC236}">
                <a16:creationId xmlns:a16="http://schemas.microsoft.com/office/drawing/2014/main" xmlns="" id="{4C516FF1-182A-4BE3-AB66-5F4FE23C98BC}"/>
              </a:ext>
            </a:extLst>
          </p:cNvPr>
          <p:cNvSpPr>
            <a:spLocks noGrp="1"/>
          </p:cNvSpPr>
          <p:nvPr>
            <p:ph idx="1"/>
          </p:nvPr>
        </p:nvSpPr>
        <p:spPr/>
        <p:txBody>
          <a:bodyPr anchor="ctr">
            <a:normAutofit/>
          </a:bodyPr>
          <a:lstStyle/>
          <a:p>
            <a:pPr lvl="0"/>
            <a:r>
              <a:rPr lang="fr-FR" sz="2400" b="1" dirty="0"/>
              <a:t>Les formations du catalogue des actions collectives OPCALIA : </a:t>
            </a:r>
            <a:r>
              <a:rPr lang="fr-FR" sz="2400" dirty="0"/>
              <a:t>Accueil du public en situation de handicap », « Personnel d’accueil : un(e) professionnel(le) au service de la relation »</a:t>
            </a:r>
          </a:p>
          <a:p>
            <a:pPr lvl="0"/>
            <a:r>
              <a:rPr lang="fr-FR" sz="2400" b="1" dirty="0"/>
              <a:t>Les Actions en réseau de Capital Compétences</a:t>
            </a:r>
            <a:r>
              <a:rPr lang="fr-FR" sz="2400" dirty="0"/>
              <a:t> : Formation des chargés d’accueil, Formation à l’accueil des personnes en situation de handicap</a:t>
            </a:r>
          </a:p>
          <a:p>
            <a:pPr lvl="0"/>
            <a:r>
              <a:rPr lang="fr-FR" sz="2400" b="1" dirty="0"/>
              <a:t>Les formations transverses</a:t>
            </a:r>
            <a:r>
              <a:rPr lang="fr-FR" sz="2400" dirty="0"/>
              <a:t> : Pack Office, la gestion des conflits, </a:t>
            </a:r>
            <a:r>
              <a:rPr lang="fr-FR" sz="2400" dirty="0" err="1"/>
              <a:t>CléA</a:t>
            </a:r>
            <a:endParaRPr lang="fr-FR" sz="2400" dirty="0"/>
          </a:p>
        </p:txBody>
      </p:sp>
      <p:sp>
        <p:nvSpPr>
          <p:cNvPr id="4" name="Espace réservé de la date 3">
            <a:extLst>
              <a:ext uri="{FF2B5EF4-FFF2-40B4-BE49-F238E27FC236}">
                <a16:creationId xmlns:a16="http://schemas.microsoft.com/office/drawing/2014/main" xmlns="" id="{5132BCFB-F99E-4F5A-9C3E-6B1286A5DB30}"/>
              </a:ext>
            </a:extLst>
          </p:cNvPr>
          <p:cNvSpPr>
            <a:spLocks noGrp="1"/>
          </p:cNvSpPr>
          <p:nvPr>
            <p:ph type="dt" sz="half" idx="10"/>
          </p:nvPr>
        </p:nvSpPr>
        <p:spPr/>
        <p:txBody>
          <a:bodyPr/>
          <a:lstStyle/>
          <a:p>
            <a:fld id="{4FEBBB58-AD75-4D1D-96EF-576D1E63FD18}" type="datetime1">
              <a:rPr lang="fr-FR" smtClean="0"/>
              <a:t>09/04/2018</a:t>
            </a:fld>
            <a:endParaRPr lang="fr-FR" dirty="0"/>
          </a:p>
        </p:txBody>
      </p:sp>
      <p:sp>
        <p:nvSpPr>
          <p:cNvPr id="5" name="Espace réservé du pied de page 4">
            <a:extLst>
              <a:ext uri="{FF2B5EF4-FFF2-40B4-BE49-F238E27FC236}">
                <a16:creationId xmlns:a16="http://schemas.microsoft.com/office/drawing/2014/main" xmlns="" id="{A3411C8E-9490-444F-BD9F-428DDE79F99A}"/>
              </a:ext>
            </a:extLst>
          </p:cNvPr>
          <p:cNvSpPr>
            <a:spLocks noGrp="1"/>
          </p:cNvSpPr>
          <p:nvPr>
            <p:ph type="ftr" sz="quarter" idx="11"/>
          </p:nvPr>
        </p:nvSpPr>
        <p:spPr/>
        <p:txBody>
          <a:bodyPr/>
          <a:lstStyle/>
          <a:p>
            <a:r>
              <a:rPr lang="fr-FR"/>
              <a:t>webinar Formation Professionnelle 6 avril 2018</a:t>
            </a:r>
            <a:endParaRPr lang="fr-FR" dirty="0"/>
          </a:p>
        </p:txBody>
      </p:sp>
      <p:sp>
        <p:nvSpPr>
          <p:cNvPr id="6" name="Espace réservé du numéro de diapositive 5">
            <a:extLst>
              <a:ext uri="{FF2B5EF4-FFF2-40B4-BE49-F238E27FC236}">
                <a16:creationId xmlns:a16="http://schemas.microsoft.com/office/drawing/2014/main" xmlns="" id="{ADFCF301-F825-4EED-AA04-82FC90A9FA7B}"/>
              </a:ext>
            </a:extLst>
          </p:cNvPr>
          <p:cNvSpPr>
            <a:spLocks noGrp="1"/>
          </p:cNvSpPr>
          <p:nvPr>
            <p:ph type="sldNum" sz="quarter" idx="12"/>
          </p:nvPr>
        </p:nvSpPr>
        <p:spPr/>
        <p:txBody>
          <a:bodyPr/>
          <a:lstStyle/>
          <a:p>
            <a:fld id="{139B42A9-4387-42B5-A38E-E16184DF8A0C}" type="slidenum">
              <a:rPr lang="fr-FR" smtClean="0"/>
              <a:t>17</a:t>
            </a:fld>
            <a:endParaRPr lang="fr-FR" dirty="0"/>
          </a:p>
        </p:txBody>
      </p:sp>
    </p:spTree>
    <p:extLst>
      <p:ext uri="{BB962C8B-B14F-4D97-AF65-F5344CB8AC3E}">
        <p14:creationId xmlns:p14="http://schemas.microsoft.com/office/powerpoint/2010/main" val="3430828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3E00690-9588-4365-8094-35D5345DBC37}"/>
              </a:ext>
            </a:extLst>
          </p:cNvPr>
          <p:cNvSpPr>
            <a:spLocks noGrp="1"/>
          </p:cNvSpPr>
          <p:nvPr>
            <p:ph type="title"/>
          </p:nvPr>
        </p:nvSpPr>
        <p:spPr/>
        <p:txBody>
          <a:bodyPr>
            <a:noAutofit/>
          </a:bodyPr>
          <a:lstStyle/>
          <a:p>
            <a:r>
              <a:rPr lang="fr-FR" sz="3600" i="1" dirty="0"/>
              <a:t>Comment développer les compétences des personnes en charge de la gestion, de la paie et de la comptabilité ?</a:t>
            </a:r>
            <a:endParaRPr lang="fr-FR" sz="3600" dirty="0"/>
          </a:p>
        </p:txBody>
      </p:sp>
      <p:sp>
        <p:nvSpPr>
          <p:cNvPr id="3" name="Espace réservé du contenu 2">
            <a:extLst>
              <a:ext uri="{FF2B5EF4-FFF2-40B4-BE49-F238E27FC236}">
                <a16:creationId xmlns:a16="http://schemas.microsoft.com/office/drawing/2014/main" xmlns="" id="{E1E320BE-836F-4544-99B8-B187A92002D4}"/>
              </a:ext>
            </a:extLst>
          </p:cNvPr>
          <p:cNvSpPr>
            <a:spLocks noGrp="1"/>
          </p:cNvSpPr>
          <p:nvPr>
            <p:ph idx="1"/>
          </p:nvPr>
        </p:nvSpPr>
        <p:spPr/>
        <p:txBody>
          <a:bodyPr anchor="ctr">
            <a:normAutofit/>
          </a:bodyPr>
          <a:lstStyle/>
          <a:p>
            <a:pPr lvl="0"/>
            <a:r>
              <a:rPr lang="fr-FR" sz="2400" b="1" dirty="0"/>
              <a:t>Les formations du catalogue des actions collectives OPCALIA</a:t>
            </a:r>
            <a:r>
              <a:rPr lang="fr-FR" sz="2400" dirty="0"/>
              <a:t> : « Les bases de la comptabilité générale et l’application à l’enseignement privé », « la comptabilité analytique », « Analyser la situation financière de mon établissement », « Gérer un contrat de restauration, … »</a:t>
            </a:r>
          </a:p>
          <a:p>
            <a:pPr lvl="0"/>
            <a:r>
              <a:rPr lang="fr-FR" sz="2400" dirty="0"/>
              <a:t>Les </a:t>
            </a:r>
            <a:r>
              <a:rPr lang="fr-FR" sz="2400" b="1" dirty="0"/>
              <a:t>Actions en réseau de Capital compétences </a:t>
            </a:r>
            <a:r>
              <a:rPr lang="fr-FR" sz="2400" dirty="0"/>
              <a:t>comme par exemple « La gestion des impayés »</a:t>
            </a:r>
          </a:p>
          <a:p>
            <a:pPr lvl="0"/>
            <a:r>
              <a:rPr lang="fr-FR" sz="2400" dirty="0"/>
              <a:t>Les </a:t>
            </a:r>
            <a:r>
              <a:rPr lang="fr-FR" sz="2400" b="1" dirty="0"/>
              <a:t>formations transverses </a:t>
            </a:r>
            <a:r>
              <a:rPr lang="fr-FR" sz="2400" dirty="0"/>
              <a:t>: Pack Office, la gestion de priorités, la gestion de projet, ACCESS, </a:t>
            </a:r>
            <a:r>
              <a:rPr lang="fr-FR" sz="2400" dirty="0" err="1"/>
              <a:t>CléA</a:t>
            </a:r>
            <a:endParaRPr lang="fr-FR" sz="2400" dirty="0"/>
          </a:p>
        </p:txBody>
      </p:sp>
      <p:sp>
        <p:nvSpPr>
          <p:cNvPr id="4" name="Espace réservé de la date 3">
            <a:extLst>
              <a:ext uri="{FF2B5EF4-FFF2-40B4-BE49-F238E27FC236}">
                <a16:creationId xmlns:a16="http://schemas.microsoft.com/office/drawing/2014/main" xmlns="" id="{C74BD2CA-1E8E-42F6-A5CB-A0B80C4716C1}"/>
              </a:ext>
            </a:extLst>
          </p:cNvPr>
          <p:cNvSpPr>
            <a:spLocks noGrp="1"/>
          </p:cNvSpPr>
          <p:nvPr>
            <p:ph type="dt" sz="half" idx="10"/>
          </p:nvPr>
        </p:nvSpPr>
        <p:spPr/>
        <p:txBody>
          <a:bodyPr/>
          <a:lstStyle/>
          <a:p>
            <a:fld id="{4FEBBB58-AD75-4D1D-96EF-576D1E63FD18}" type="datetime1">
              <a:rPr lang="fr-FR" smtClean="0"/>
              <a:t>09/04/2018</a:t>
            </a:fld>
            <a:endParaRPr lang="fr-FR" dirty="0"/>
          </a:p>
        </p:txBody>
      </p:sp>
      <p:sp>
        <p:nvSpPr>
          <p:cNvPr id="5" name="Espace réservé du pied de page 4">
            <a:extLst>
              <a:ext uri="{FF2B5EF4-FFF2-40B4-BE49-F238E27FC236}">
                <a16:creationId xmlns:a16="http://schemas.microsoft.com/office/drawing/2014/main" xmlns="" id="{2260ADC8-170C-4316-98BE-F8A4296DFA9E}"/>
              </a:ext>
            </a:extLst>
          </p:cNvPr>
          <p:cNvSpPr>
            <a:spLocks noGrp="1"/>
          </p:cNvSpPr>
          <p:nvPr>
            <p:ph type="ftr" sz="quarter" idx="11"/>
          </p:nvPr>
        </p:nvSpPr>
        <p:spPr/>
        <p:txBody>
          <a:bodyPr/>
          <a:lstStyle/>
          <a:p>
            <a:r>
              <a:rPr lang="fr-FR"/>
              <a:t>webinar Formation Professionnelle 6 avril 2018</a:t>
            </a:r>
            <a:endParaRPr lang="fr-FR" dirty="0"/>
          </a:p>
        </p:txBody>
      </p:sp>
      <p:sp>
        <p:nvSpPr>
          <p:cNvPr id="6" name="Espace réservé du numéro de diapositive 5">
            <a:extLst>
              <a:ext uri="{FF2B5EF4-FFF2-40B4-BE49-F238E27FC236}">
                <a16:creationId xmlns:a16="http://schemas.microsoft.com/office/drawing/2014/main" xmlns="" id="{539309DC-1E7F-4384-B391-FAF4B0F8EA81}"/>
              </a:ext>
            </a:extLst>
          </p:cNvPr>
          <p:cNvSpPr>
            <a:spLocks noGrp="1"/>
          </p:cNvSpPr>
          <p:nvPr>
            <p:ph type="sldNum" sz="quarter" idx="12"/>
          </p:nvPr>
        </p:nvSpPr>
        <p:spPr/>
        <p:txBody>
          <a:bodyPr/>
          <a:lstStyle/>
          <a:p>
            <a:fld id="{139B42A9-4387-42B5-A38E-E16184DF8A0C}" type="slidenum">
              <a:rPr lang="fr-FR" smtClean="0"/>
              <a:t>18</a:t>
            </a:fld>
            <a:endParaRPr lang="fr-FR" dirty="0"/>
          </a:p>
        </p:txBody>
      </p:sp>
    </p:spTree>
    <p:extLst>
      <p:ext uri="{BB962C8B-B14F-4D97-AF65-F5344CB8AC3E}">
        <p14:creationId xmlns:p14="http://schemas.microsoft.com/office/powerpoint/2010/main" val="1200236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1F06CE0-B791-477C-8944-6C9D26F79F1C}"/>
              </a:ext>
            </a:extLst>
          </p:cNvPr>
          <p:cNvSpPr>
            <a:spLocks noGrp="1"/>
          </p:cNvSpPr>
          <p:nvPr>
            <p:ph type="title"/>
          </p:nvPr>
        </p:nvSpPr>
        <p:spPr/>
        <p:txBody>
          <a:bodyPr/>
          <a:lstStyle/>
          <a:p>
            <a:r>
              <a:rPr lang="fr-FR" dirty="0"/>
              <a:t>Parcours emploi compétences (PEC)</a:t>
            </a:r>
          </a:p>
        </p:txBody>
      </p:sp>
      <p:sp>
        <p:nvSpPr>
          <p:cNvPr id="3" name="Espace réservé du contenu 2">
            <a:extLst>
              <a:ext uri="{FF2B5EF4-FFF2-40B4-BE49-F238E27FC236}">
                <a16:creationId xmlns:a16="http://schemas.microsoft.com/office/drawing/2014/main" xmlns="" id="{52C5E5A3-C183-4935-8357-0F97849306FA}"/>
              </a:ext>
            </a:extLst>
          </p:cNvPr>
          <p:cNvSpPr>
            <a:spLocks noGrp="1"/>
          </p:cNvSpPr>
          <p:nvPr>
            <p:ph idx="1"/>
          </p:nvPr>
        </p:nvSpPr>
        <p:spPr/>
        <p:txBody>
          <a:bodyPr anchor="ctr">
            <a:normAutofit fontScale="85000" lnSpcReduction="20000"/>
          </a:bodyPr>
          <a:lstStyle/>
          <a:p>
            <a:r>
              <a:rPr lang="fr-FR" sz="2800" dirty="0"/>
              <a:t>Le </a:t>
            </a:r>
            <a:r>
              <a:rPr lang="fr-FR" sz="2800" b="1" dirty="0"/>
              <a:t>PEC </a:t>
            </a:r>
            <a:r>
              <a:rPr lang="fr-FR" sz="2800" dirty="0"/>
              <a:t>est instauré et réservé au secteur non marchand, associations et collectivités locales</a:t>
            </a:r>
          </a:p>
          <a:p>
            <a:r>
              <a:rPr lang="fr-FR" sz="2400" dirty="0"/>
              <a:t>C’est un repositionnement des contrats aidés autour du triptyque : </a:t>
            </a:r>
          </a:p>
          <a:p>
            <a:pPr algn="ctr"/>
            <a:r>
              <a:rPr lang="fr-FR" sz="2400" b="1" dirty="0">
                <a:solidFill>
                  <a:srgbClr val="00B050"/>
                </a:solidFill>
              </a:rPr>
              <a:t>emploi-formation-accompagnement</a:t>
            </a:r>
          </a:p>
          <a:p>
            <a:r>
              <a:rPr lang="fr-FR" sz="2400" dirty="0"/>
              <a:t>L’objectif est l’insertion professionnelle des publics éloignés de l’emploi avec pour moyen:</a:t>
            </a:r>
          </a:p>
          <a:p>
            <a:pPr algn="ctr">
              <a:lnSpc>
                <a:spcPct val="100000"/>
              </a:lnSpc>
            </a:pPr>
            <a:r>
              <a:rPr lang="fr-FR" sz="2400" dirty="0"/>
              <a:t> </a:t>
            </a:r>
            <a:r>
              <a:rPr lang="fr-FR" sz="2400" b="1" dirty="0">
                <a:solidFill>
                  <a:srgbClr val="00B050"/>
                </a:solidFill>
              </a:rPr>
              <a:t>la mise en situation professionnelle + acquisition de compétences</a:t>
            </a:r>
          </a:p>
          <a:p>
            <a:pPr marL="201168" lvl="1" indent="0">
              <a:buNone/>
            </a:pPr>
            <a:endParaRPr lang="fr-FR" dirty="0"/>
          </a:p>
          <a:p>
            <a:pPr marL="201168" lvl="1" indent="0">
              <a:buNone/>
            </a:pPr>
            <a:r>
              <a:rPr lang="fr-FR" dirty="0"/>
              <a:t>Les employeurs ont des obligations précises et contrôlées notamment dans le suivi du salarié.</a:t>
            </a:r>
          </a:p>
          <a:p>
            <a:pPr marL="201168" lvl="1" indent="0">
              <a:buNone/>
            </a:pPr>
            <a:r>
              <a:rPr lang="fr-FR" dirty="0"/>
              <a:t>Prévoir 2 entretiens :</a:t>
            </a:r>
          </a:p>
          <a:p>
            <a:pPr lvl="1"/>
            <a:r>
              <a:rPr lang="fr-FR" b="1" dirty="0"/>
              <a:t>1</a:t>
            </a:r>
            <a:r>
              <a:rPr lang="fr-FR" b="1" baseline="30000" dirty="0"/>
              <a:t>er</a:t>
            </a:r>
            <a:r>
              <a:rPr lang="fr-FR" b="1" dirty="0"/>
              <a:t> entretien tripartite </a:t>
            </a:r>
            <a:r>
              <a:rPr lang="fr-FR" dirty="0"/>
              <a:t>entre le futur salarié, l’employeur et le prescripteur ( Pôle emploi) lors de la signature du contrat pour définir les compétences que le poste proposé permet d’acquérir. </a:t>
            </a:r>
          </a:p>
          <a:p>
            <a:pPr lvl="1"/>
            <a:r>
              <a:rPr lang="fr-FR" b="1" dirty="0"/>
              <a:t>2</a:t>
            </a:r>
            <a:r>
              <a:rPr lang="fr-FR" b="1" baseline="30000" dirty="0"/>
              <a:t>nd</a:t>
            </a:r>
            <a:r>
              <a:rPr lang="fr-FR" b="1" dirty="0"/>
              <a:t> entretien </a:t>
            </a:r>
            <a:r>
              <a:rPr lang="fr-FR" dirty="0"/>
              <a:t>programmé trois mois avant la fin du contrat : contrôler le respect des engagements, et d’anticiper la fin du contrat de travail</a:t>
            </a:r>
          </a:p>
        </p:txBody>
      </p:sp>
      <p:sp>
        <p:nvSpPr>
          <p:cNvPr id="4" name="Espace réservé du pied de page 3">
            <a:extLst>
              <a:ext uri="{FF2B5EF4-FFF2-40B4-BE49-F238E27FC236}">
                <a16:creationId xmlns:a16="http://schemas.microsoft.com/office/drawing/2014/main" xmlns="" id="{08A5131D-F34B-4D2F-B473-0F1D3D8789AA}"/>
              </a:ext>
            </a:extLst>
          </p:cNvPr>
          <p:cNvSpPr>
            <a:spLocks noGrp="1"/>
          </p:cNvSpPr>
          <p:nvPr>
            <p:ph type="ftr" sz="quarter" idx="11"/>
          </p:nvPr>
        </p:nvSpPr>
        <p:spPr/>
        <p:txBody>
          <a:bodyPr/>
          <a:lstStyle/>
          <a:p>
            <a:r>
              <a:rPr lang="fr-FR"/>
              <a:t>Diaporama Formation professionnelle du 28 février 2018</a:t>
            </a:r>
            <a:endParaRPr lang="fr-FR" dirty="0"/>
          </a:p>
        </p:txBody>
      </p:sp>
      <p:sp>
        <p:nvSpPr>
          <p:cNvPr id="5" name="Espace réservé du numéro de diapositive 4">
            <a:extLst>
              <a:ext uri="{FF2B5EF4-FFF2-40B4-BE49-F238E27FC236}">
                <a16:creationId xmlns:a16="http://schemas.microsoft.com/office/drawing/2014/main" xmlns="" id="{A75BADD8-8561-42F9-B46E-C8904701D315}"/>
              </a:ext>
            </a:extLst>
          </p:cNvPr>
          <p:cNvSpPr>
            <a:spLocks noGrp="1"/>
          </p:cNvSpPr>
          <p:nvPr>
            <p:ph type="sldNum" sz="quarter" idx="12"/>
          </p:nvPr>
        </p:nvSpPr>
        <p:spPr/>
        <p:txBody>
          <a:bodyPr/>
          <a:lstStyle/>
          <a:p>
            <a:fld id="{139B42A9-4387-42B5-A38E-E16184DF8A0C}" type="slidenum">
              <a:rPr lang="fr-FR" smtClean="0"/>
              <a:t>19</a:t>
            </a:fld>
            <a:endParaRPr lang="fr-FR" dirty="0"/>
          </a:p>
        </p:txBody>
      </p:sp>
      <p:sp>
        <p:nvSpPr>
          <p:cNvPr id="6" name="Espace réservé de la date 5">
            <a:extLst>
              <a:ext uri="{FF2B5EF4-FFF2-40B4-BE49-F238E27FC236}">
                <a16:creationId xmlns:a16="http://schemas.microsoft.com/office/drawing/2014/main" xmlns="" id="{77FCA5B9-FF75-46EA-9D44-F1AF829D7CAC}"/>
              </a:ext>
            </a:extLst>
          </p:cNvPr>
          <p:cNvSpPr>
            <a:spLocks noGrp="1"/>
          </p:cNvSpPr>
          <p:nvPr>
            <p:ph type="dt" sz="half" idx="10"/>
          </p:nvPr>
        </p:nvSpPr>
        <p:spPr/>
        <p:txBody>
          <a:bodyPr/>
          <a:lstStyle/>
          <a:p>
            <a:fld id="{044660BD-1441-43F7-8B80-534337C173E9}" type="datetime1">
              <a:rPr lang="fr-FR" smtClean="0"/>
              <a:t>09/04/2018</a:t>
            </a:fld>
            <a:endParaRPr lang="fr-FR" dirty="0"/>
          </a:p>
        </p:txBody>
      </p:sp>
    </p:spTree>
    <p:extLst>
      <p:ext uri="{BB962C8B-B14F-4D97-AF65-F5344CB8AC3E}">
        <p14:creationId xmlns:p14="http://schemas.microsoft.com/office/powerpoint/2010/main" val="183377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FD7A3B6-1BEC-47BE-93E2-46EF4D6A4306}"/>
              </a:ext>
            </a:extLst>
          </p:cNvPr>
          <p:cNvSpPr>
            <a:spLocks noGrp="1"/>
          </p:cNvSpPr>
          <p:nvPr>
            <p:ph type="title"/>
          </p:nvPr>
        </p:nvSpPr>
        <p:spPr/>
        <p:txBody>
          <a:bodyPr/>
          <a:lstStyle/>
          <a:p>
            <a:r>
              <a:rPr lang="fr-FR"/>
              <a:t>La formation est un des piliers de la branche</a:t>
            </a:r>
            <a:endParaRPr lang="fr-FR" dirty="0"/>
          </a:p>
        </p:txBody>
      </p:sp>
      <p:graphicFrame>
        <p:nvGraphicFramePr>
          <p:cNvPr id="5" name="Espace réservé du contenu 4">
            <a:extLst>
              <a:ext uri="{FF2B5EF4-FFF2-40B4-BE49-F238E27FC236}">
                <a16:creationId xmlns:a16="http://schemas.microsoft.com/office/drawing/2014/main" xmlns="" id="{5AC6A1B6-F21F-47E2-9F5E-4D903AF53CF3}"/>
              </a:ext>
            </a:extLst>
          </p:cNvPr>
          <p:cNvGraphicFramePr>
            <a:graphicFrameLocks noGrp="1"/>
          </p:cNvGraphicFramePr>
          <p:nvPr>
            <p:ph idx="1"/>
            <p:extLst>
              <p:ext uri="{D42A27DB-BD31-4B8C-83A1-F6EECF244321}">
                <p14:modId xmlns:p14="http://schemas.microsoft.com/office/powerpoint/2010/main" val="257856793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Espace réservé de la date 9">
            <a:extLst>
              <a:ext uri="{FF2B5EF4-FFF2-40B4-BE49-F238E27FC236}">
                <a16:creationId xmlns:a16="http://schemas.microsoft.com/office/drawing/2014/main" xmlns="" id="{DF8FAB51-7695-4367-B21B-5597915A76B1}"/>
              </a:ext>
            </a:extLst>
          </p:cNvPr>
          <p:cNvSpPr>
            <a:spLocks noGrp="1"/>
          </p:cNvSpPr>
          <p:nvPr>
            <p:ph type="dt" sz="half" idx="10"/>
          </p:nvPr>
        </p:nvSpPr>
        <p:spPr/>
        <p:txBody>
          <a:bodyPr/>
          <a:lstStyle/>
          <a:p>
            <a:fld id="{780E7A3E-6D14-4A9F-9669-ED5B1C564F06}" type="datetime1">
              <a:rPr lang="fr-FR" smtClean="0"/>
              <a:t>09/04/2018</a:t>
            </a:fld>
            <a:endParaRPr lang="fr-FR" dirty="0"/>
          </a:p>
        </p:txBody>
      </p:sp>
      <p:sp>
        <p:nvSpPr>
          <p:cNvPr id="11" name="Espace réservé du pied de page 10">
            <a:extLst>
              <a:ext uri="{FF2B5EF4-FFF2-40B4-BE49-F238E27FC236}">
                <a16:creationId xmlns:a16="http://schemas.microsoft.com/office/drawing/2014/main" xmlns="" id="{56A6C278-1A7E-41E9-9A55-22E46CD5FD85}"/>
              </a:ext>
            </a:extLst>
          </p:cNvPr>
          <p:cNvSpPr>
            <a:spLocks noGrp="1"/>
          </p:cNvSpPr>
          <p:nvPr>
            <p:ph type="ftr" sz="quarter" idx="11"/>
          </p:nvPr>
        </p:nvSpPr>
        <p:spPr/>
        <p:txBody>
          <a:bodyPr/>
          <a:lstStyle/>
          <a:p>
            <a:r>
              <a:rPr lang="fr-FR"/>
              <a:t>webinar Formation Professionnelle 6 avril 2018</a:t>
            </a:r>
            <a:endParaRPr lang="fr-FR" dirty="0"/>
          </a:p>
        </p:txBody>
      </p:sp>
      <p:sp>
        <p:nvSpPr>
          <p:cNvPr id="12" name="Espace réservé du numéro de diapositive 11">
            <a:extLst>
              <a:ext uri="{FF2B5EF4-FFF2-40B4-BE49-F238E27FC236}">
                <a16:creationId xmlns:a16="http://schemas.microsoft.com/office/drawing/2014/main" xmlns="" id="{98CC2034-7BE2-402B-88E3-02A3D982F83E}"/>
              </a:ext>
            </a:extLst>
          </p:cNvPr>
          <p:cNvSpPr>
            <a:spLocks noGrp="1"/>
          </p:cNvSpPr>
          <p:nvPr>
            <p:ph type="sldNum" sz="quarter" idx="12"/>
          </p:nvPr>
        </p:nvSpPr>
        <p:spPr/>
        <p:txBody>
          <a:bodyPr/>
          <a:lstStyle/>
          <a:p>
            <a:fld id="{139B42A9-4387-42B5-A38E-E16184DF8A0C}" type="slidenum">
              <a:rPr lang="fr-FR" smtClean="0"/>
              <a:t>2</a:t>
            </a:fld>
            <a:endParaRPr lang="fr-FR" dirty="0"/>
          </a:p>
        </p:txBody>
      </p:sp>
    </p:spTree>
    <p:extLst>
      <p:ext uri="{BB962C8B-B14F-4D97-AF65-F5344CB8AC3E}">
        <p14:creationId xmlns:p14="http://schemas.microsoft.com/office/powerpoint/2010/main" val="81401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30EBC6E-6004-4541-9D3A-B806459868C8}"/>
              </a:ext>
            </a:extLst>
          </p:cNvPr>
          <p:cNvSpPr>
            <a:spLocks noGrp="1"/>
          </p:cNvSpPr>
          <p:nvPr>
            <p:ph type="title"/>
          </p:nvPr>
        </p:nvSpPr>
        <p:spPr/>
        <p:txBody>
          <a:bodyPr/>
          <a:lstStyle/>
          <a:p>
            <a:r>
              <a:rPr lang="fr-FR" dirty="0"/>
              <a:t>Formation est un outil pour :</a:t>
            </a:r>
          </a:p>
        </p:txBody>
      </p:sp>
      <p:sp>
        <p:nvSpPr>
          <p:cNvPr id="3" name="Espace réservé du contenu 2">
            <a:extLst>
              <a:ext uri="{FF2B5EF4-FFF2-40B4-BE49-F238E27FC236}">
                <a16:creationId xmlns:a16="http://schemas.microsoft.com/office/drawing/2014/main" xmlns="" id="{71FAA298-A295-403C-BAEA-207EB92A530D}"/>
              </a:ext>
            </a:extLst>
          </p:cNvPr>
          <p:cNvSpPr>
            <a:spLocks noGrp="1"/>
          </p:cNvSpPr>
          <p:nvPr>
            <p:ph idx="1"/>
          </p:nvPr>
        </p:nvSpPr>
        <p:spPr>
          <a:xfrm>
            <a:off x="1097280" y="1845734"/>
            <a:ext cx="10058400" cy="4023360"/>
          </a:xfrm>
        </p:spPr>
        <p:txBody>
          <a:bodyPr anchor="ctr">
            <a:normAutofit fontScale="92500" lnSpcReduction="10000"/>
          </a:bodyPr>
          <a:lstStyle/>
          <a:p>
            <a:pPr>
              <a:buFont typeface="Wingdings" panose="05000000000000000000" pitchFamily="2" charset="2"/>
              <a:buChar char="Ø"/>
            </a:pPr>
            <a:r>
              <a:rPr lang="fr-FR" sz="2400" dirty="0"/>
              <a:t> Professionnaliser les pratiques</a:t>
            </a:r>
          </a:p>
          <a:p>
            <a:pPr marL="0" indent="0">
              <a:buNone/>
            </a:pPr>
            <a:r>
              <a:rPr lang="fr-FR" sz="2400" dirty="0"/>
              <a:t> </a:t>
            </a:r>
          </a:p>
          <a:p>
            <a:pPr>
              <a:buFont typeface="Wingdings" panose="05000000000000000000" pitchFamily="2" charset="2"/>
              <a:buChar char="Ø"/>
            </a:pPr>
            <a:r>
              <a:rPr lang="fr-FR" sz="2400" dirty="0"/>
              <a:t> Assurer l’employabilité</a:t>
            </a:r>
          </a:p>
          <a:p>
            <a:pPr marL="0" indent="0">
              <a:buNone/>
            </a:pPr>
            <a:endParaRPr lang="fr-FR" sz="2400" dirty="0"/>
          </a:p>
          <a:p>
            <a:pPr>
              <a:buFont typeface="Wingdings" panose="05000000000000000000" pitchFamily="2" charset="2"/>
              <a:buChar char="Ø"/>
            </a:pPr>
            <a:r>
              <a:rPr lang="fr-FR" sz="2400" dirty="0"/>
              <a:t> Développer des compétences</a:t>
            </a:r>
          </a:p>
          <a:p>
            <a:pPr marL="0" indent="0">
              <a:buNone/>
            </a:pPr>
            <a:endParaRPr lang="fr-FR" sz="2400" dirty="0"/>
          </a:p>
          <a:p>
            <a:pPr>
              <a:buFont typeface="Wingdings" panose="05000000000000000000" pitchFamily="2" charset="2"/>
              <a:buChar char="Ø"/>
            </a:pPr>
            <a:r>
              <a:rPr lang="fr-FR" sz="2400" dirty="0"/>
              <a:t> Anticiper des sphères de mobilité</a:t>
            </a:r>
          </a:p>
          <a:p>
            <a:pPr marL="0" indent="0">
              <a:buNone/>
            </a:pPr>
            <a:endParaRPr lang="fr-FR" sz="2400" dirty="0"/>
          </a:p>
          <a:p>
            <a:pPr>
              <a:buFont typeface="Wingdings" panose="05000000000000000000" pitchFamily="2" charset="2"/>
              <a:buChar char="Ø"/>
            </a:pPr>
            <a:r>
              <a:rPr lang="fr-FR" sz="2400" dirty="0"/>
              <a:t> Transférer des savoirs et des compétences </a:t>
            </a:r>
          </a:p>
        </p:txBody>
      </p:sp>
      <p:sp>
        <p:nvSpPr>
          <p:cNvPr id="4" name="Espace réservé de la date 3">
            <a:extLst>
              <a:ext uri="{FF2B5EF4-FFF2-40B4-BE49-F238E27FC236}">
                <a16:creationId xmlns:a16="http://schemas.microsoft.com/office/drawing/2014/main" xmlns="" id="{42F6892F-8124-46F4-B47F-AAE16C498114}"/>
              </a:ext>
            </a:extLst>
          </p:cNvPr>
          <p:cNvSpPr>
            <a:spLocks noGrp="1"/>
          </p:cNvSpPr>
          <p:nvPr>
            <p:ph type="dt" sz="half" idx="10"/>
          </p:nvPr>
        </p:nvSpPr>
        <p:spPr/>
        <p:txBody>
          <a:bodyPr/>
          <a:lstStyle/>
          <a:p>
            <a:fld id="{5CABEFBD-7647-4399-970A-A1C79367E8EC}" type="datetime1">
              <a:rPr lang="fr-FR" smtClean="0"/>
              <a:t>09/04/2018</a:t>
            </a:fld>
            <a:endParaRPr lang="fr-FR" dirty="0"/>
          </a:p>
        </p:txBody>
      </p:sp>
      <p:sp>
        <p:nvSpPr>
          <p:cNvPr id="5" name="Espace réservé du pied de page 4">
            <a:extLst>
              <a:ext uri="{FF2B5EF4-FFF2-40B4-BE49-F238E27FC236}">
                <a16:creationId xmlns:a16="http://schemas.microsoft.com/office/drawing/2014/main" xmlns="" id="{7B52B055-670F-434F-8400-5F365DA9706C}"/>
              </a:ext>
            </a:extLst>
          </p:cNvPr>
          <p:cNvSpPr>
            <a:spLocks noGrp="1"/>
          </p:cNvSpPr>
          <p:nvPr>
            <p:ph type="ftr" sz="quarter" idx="11"/>
          </p:nvPr>
        </p:nvSpPr>
        <p:spPr/>
        <p:txBody>
          <a:bodyPr/>
          <a:lstStyle/>
          <a:p>
            <a:r>
              <a:rPr lang="fr-FR"/>
              <a:t>webinar Formation Professionnelle 6 avril 2018</a:t>
            </a:r>
            <a:endParaRPr lang="fr-FR" dirty="0"/>
          </a:p>
        </p:txBody>
      </p:sp>
      <p:sp>
        <p:nvSpPr>
          <p:cNvPr id="6" name="Espace réservé du numéro de diapositive 5">
            <a:extLst>
              <a:ext uri="{FF2B5EF4-FFF2-40B4-BE49-F238E27FC236}">
                <a16:creationId xmlns:a16="http://schemas.microsoft.com/office/drawing/2014/main" xmlns="" id="{1CCB12EF-5DFC-41F8-B980-EED7B92EC3F0}"/>
              </a:ext>
            </a:extLst>
          </p:cNvPr>
          <p:cNvSpPr>
            <a:spLocks noGrp="1"/>
          </p:cNvSpPr>
          <p:nvPr>
            <p:ph type="sldNum" sz="quarter" idx="12"/>
          </p:nvPr>
        </p:nvSpPr>
        <p:spPr/>
        <p:txBody>
          <a:bodyPr/>
          <a:lstStyle/>
          <a:p>
            <a:fld id="{139B42A9-4387-42B5-A38E-E16184DF8A0C}" type="slidenum">
              <a:rPr lang="fr-FR" smtClean="0"/>
              <a:t>3</a:t>
            </a:fld>
            <a:endParaRPr lang="fr-FR" dirty="0"/>
          </a:p>
        </p:txBody>
      </p:sp>
    </p:spTree>
    <p:extLst>
      <p:ext uri="{BB962C8B-B14F-4D97-AF65-F5344CB8AC3E}">
        <p14:creationId xmlns:p14="http://schemas.microsoft.com/office/powerpoint/2010/main" val="208135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688390F-2A09-4006-8DB5-68032E1A1730}"/>
              </a:ext>
            </a:extLst>
          </p:cNvPr>
          <p:cNvSpPr>
            <a:spLocks noGrp="1"/>
          </p:cNvSpPr>
          <p:nvPr>
            <p:ph type="title"/>
          </p:nvPr>
        </p:nvSpPr>
        <p:spPr/>
        <p:txBody>
          <a:bodyPr/>
          <a:lstStyle/>
          <a:p>
            <a:r>
              <a:rPr lang="fr-FR" dirty="0"/>
              <a:t>Les enveloppes mutualisées</a:t>
            </a:r>
          </a:p>
        </p:txBody>
      </p:sp>
      <p:sp>
        <p:nvSpPr>
          <p:cNvPr id="13" name="Espace réservé de la date 12">
            <a:extLst>
              <a:ext uri="{FF2B5EF4-FFF2-40B4-BE49-F238E27FC236}">
                <a16:creationId xmlns:a16="http://schemas.microsoft.com/office/drawing/2014/main" xmlns="" id="{99A6BADD-24A6-4705-B5D6-7BBC6B01AE63}"/>
              </a:ext>
            </a:extLst>
          </p:cNvPr>
          <p:cNvSpPr>
            <a:spLocks noGrp="1"/>
          </p:cNvSpPr>
          <p:nvPr>
            <p:ph type="dt" sz="half" idx="10"/>
          </p:nvPr>
        </p:nvSpPr>
        <p:spPr/>
        <p:txBody>
          <a:bodyPr/>
          <a:lstStyle/>
          <a:p>
            <a:fld id="{0ADB218D-A005-486F-848F-908AA9E08275}" type="datetime1">
              <a:rPr lang="fr-FR" smtClean="0"/>
              <a:pPr/>
              <a:t>09/04/2018</a:t>
            </a:fld>
            <a:endParaRPr lang="fr-FR" dirty="0"/>
          </a:p>
        </p:txBody>
      </p:sp>
      <p:sp>
        <p:nvSpPr>
          <p:cNvPr id="14" name="Espace réservé du pied de page 13">
            <a:extLst>
              <a:ext uri="{FF2B5EF4-FFF2-40B4-BE49-F238E27FC236}">
                <a16:creationId xmlns:a16="http://schemas.microsoft.com/office/drawing/2014/main" xmlns="" id="{F1F836DF-377F-45F0-A1CE-A129B9F0EBD6}"/>
              </a:ext>
            </a:extLst>
          </p:cNvPr>
          <p:cNvSpPr>
            <a:spLocks noGrp="1"/>
          </p:cNvSpPr>
          <p:nvPr>
            <p:ph type="ftr" sz="quarter" idx="11"/>
          </p:nvPr>
        </p:nvSpPr>
        <p:spPr/>
        <p:txBody>
          <a:bodyPr/>
          <a:lstStyle/>
          <a:p>
            <a:r>
              <a:rPr lang="fr-FR"/>
              <a:t>webinar Formation Professionnelle 6 avril 2018</a:t>
            </a:r>
            <a:endParaRPr lang="fr-FR" dirty="0"/>
          </a:p>
        </p:txBody>
      </p:sp>
      <p:sp>
        <p:nvSpPr>
          <p:cNvPr id="15" name="Espace réservé du numéro de diapositive 14">
            <a:extLst>
              <a:ext uri="{FF2B5EF4-FFF2-40B4-BE49-F238E27FC236}">
                <a16:creationId xmlns:a16="http://schemas.microsoft.com/office/drawing/2014/main" xmlns="" id="{9D27D9A7-D8FC-4C35-AEEA-35C97641A115}"/>
              </a:ext>
            </a:extLst>
          </p:cNvPr>
          <p:cNvSpPr>
            <a:spLocks noGrp="1"/>
          </p:cNvSpPr>
          <p:nvPr>
            <p:ph type="sldNum" sz="quarter" idx="12"/>
          </p:nvPr>
        </p:nvSpPr>
        <p:spPr/>
        <p:txBody>
          <a:bodyPr/>
          <a:lstStyle/>
          <a:p>
            <a:fld id="{139B42A9-4387-42B5-A38E-E16184DF8A0C}" type="slidenum">
              <a:rPr lang="fr-FR" smtClean="0"/>
              <a:pPr/>
              <a:t>4</a:t>
            </a:fld>
            <a:endParaRPr lang="fr-FR" dirty="0"/>
          </a:p>
        </p:txBody>
      </p:sp>
      <p:sp>
        <p:nvSpPr>
          <p:cNvPr id="4" name="Ellipse 3">
            <a:extLst>
              <a:ext uri="{FF2B5EF4-FFF2-40B4-BE49-F238E27FC236}">
                <a16:creationId xmlns:a16="http://schemas.microsoft.com/office/drawing/2014/main" xmlns="" id="{A7A91CAA-6F47-4A89-932F-3D7B9A35ED64}"/>
              </a:ext>
            </a:extLst>
          </p:cNvPr>
          <p:cNvSpPr/>
          <p:nvPr/>
        </p:nvSpPr>
        <p:spPr>
          <a:xfrm>
            <a:off x="1047416" y="2036522"/>
            <a:ext cx="900000" cy="900000"/>
          </a:xfrm>
          <a:prstGeom prst="ellipse">
            <a:avLst/>
          </a:prstGeom>
          <a:gradFill rotWithShape="1">
            <a:gsLst>
              <a:gs pos="0">
                <a:srgbClr val="70AD47">
                  <a:tint val="94000"/>
                  <a:satMod val="103000"/>
                  <a:lumMod val="102000"/>
                </a:srgbClr>
              </a:gs>
              <a:gs pos="50000">
                <a:srgbClr val="70AD47">
                  <a:shade val="100000"/>
                  <a:satMod val="110000"/>
                  <a:lumMod val="100000"/>
                </a:srgbClr>
              </a:gs>
              <a:gs pos="100000">
                <a:srgbClr val="70AD47">
                  <a:shade val="78000"/>
                  <a:satMod val="120000"/>
                  <a:lumMod val="99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endParaRPr kumimoji="0" lang="fr-FR"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5" name="Ellipse 4">
            <a:extLst>
              <a:ext uri="{FF2B5EF4-FFF2-40B4-BE49-F238E27FC236}">
                <a16:creationId xmlns:a16="http://schemas.microsoft.com/office/drawing/2014/main" xmlns="" id="{3E32936F-336B-4765-AC4B-1B47D159EB99}"/>
              </a:ext>
            </a:extLst>
          </p:cNvPr>
          <p:cNvSpPr/>
          <p:nvPr/>
        </p:nvSpPr>
        <p:spPr>
          <a:xfrm>
            <a:off x="1047416" y="4629184"/>
            <a:ext cx="900000" cy="900000"/>
          </a:xfrm>
          <a:prstGeom prst="ellipse">
            <a:avLst/>
          </a:prstGeom>
          <a:gradFill rotWithShape="1">
            <a:gsLst>
              <a:gs pos="0">
                <a:srgbClr val="4472C4">
                  <a:tint val="94000"/>
                  <a:satMod val="103000"/>
                  <a:lumMod val="102000"/>
                </a:srgbClr>
              </a:gs>
              <a:gs pos="50000">
                <a:srgbClr val="4472C4">
                  <a:shade val="100000"/>
                  <a:satMod val="110000"/>
                  <a:lumMod val="100000"/>
                </a:srgbClr>
              </a:gs>
              <a:gs pos="100000">
                <a:srgbClr val="4472C4">
                  <a:shade val="78000"/>
                  <a:satMod val="120000"/>
                  <a:lumMod val="99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endParaRPr kumimoji="0" lang="fr-F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nvGrpSpPr>
          <p:cNvPr id="12" name="Groupe 11">
            <a:extLst>
              <a:ext uri="{FF2B5EF4-FFF2-40B4-BE49-F238E27FC236}">
                <a16:creationId xmlns:a16="http://schemas.microsoft.com/office/drawing/2014/main" xmlns="" id="{4608894D-43F2-416E-A16E-E1788382516D}"/>
              </a:ext>
            </a:extLst>
          </p:cNvPr>
          <p:cNvGrpSpPr/>
          <p:nvPr/>
        </p:nvGrpSpPr>
        <p:grpSpPr>
          <a:xfrm>
            <a:off x="2613440" y="1982186"/>
            <a:ext cx="9240313" cy="3697163"/>
            <a:chOff x="2183134" y="2573857"/>
            <a:chExt cx="9240313" cy="3697163"/>
          </a:xfrm>
        </p:grpSpPr>
        <p:sp>
          <p:nvSpPr>
            <p:cNvPr id="6" name="ZoneTexte 5">
              <a:extLst>
                <a:ext uri="{FF2B5EF4-FFF2-40B4-BE49-F238E27FC236}">
                  <a16:creationId xmlns:a16="http://schemas.microsoft.com/office/drawing/2014/main" xmlns="" id="{0F174331-AA36-48AD-9AFC-896DCA6BC317}"/>
                </a:ext>
              </a:extLst>
            </p:cNvPr>
            <p:cNvSpPr txBox="1"/>
            <p:nvPr/>
          </p:nvSpPr>
          <p:spPr>
            <a:xfrm>
              <a:off x="2183134" y="2573857"/>
              <a:ext cx="3168352"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Enveloppe Branche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a:t>
              </a:r>
              <a:r>
                <a:rPr kumimoji="0" lang="fr-FR" sz="1800" b="1" i="0" u="none" strike="noStrike" kern="0" cap="none" spc="0" normalizeH="0" baseline="0" noProof="0" dirty="0">
                  <a:ln>
                    <a:noFill/>
                  </a:ln>
                  <a:solidFill>
                    <a:srgbClr val="002060"/>
                  </a:solidFill>
                  <a:effectLst/>
                  <a:uLnTx/>
                  <a:uFillTx/>
                </a:rPr>
                <a:t> actions de formation</a:t>
              </a:r>
              <a:r>
                <a:rPr kumimoji="0" lang="fr-FR" sz="1800" b="0" i="0" u="none" strike="noStrike" kern="0" cap="none" spc="0" normalizeH="0" baseline="0" noProof="0" dirty="0">
                  <a:ln>
                    <a:noFill/>
                  </a:ln>
                  <a:solidFill>
                    <a:srgbClr val="00206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pour les formations courtes</a:t>
              </a:r>
            </a:p>
          </p:txBody>
        </p:sp>
        <p:sp>
          <p:nvSpPr>
            <p:cNvPr id="7" name="ZoneTexte 6">
              <a:extLst>
                <a:ext uri="{FF2B5EF4-FFF2-40B4-BE49-F238E27FC236}">
                  <a16:creationId xmlns:a16="http://schemas.microsoft.com/office/drawing/2014/main" xmlns="" id="{D14D4412-5B44-4033-ACFD-3DD55C1AFEF6}"/>
                </a:ext>
              </a:extLst>
            </p:cNvPr>
            <p:cNvSpPr txBox="1"/>
            <p:nvPr/>
          </p:nvSpPr>
          <p:spPr>
            <a:xfrm>
              <a:off x="2183134" y="5070691"/>
              <a:ext cx="3449342" cy="12003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Enveloppe Branche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 </a:t>
              </a:r>
              <a:r>
                <a:rPr kumimoji="0" lang="fr-FR" sz="1800" b="1" i="0" u="none" strike="noStrike" kern="0" cap="none" spc="0" normalizeH="0" baseline="0" noProof="0" dirty="0">
                  <a:ln>
                    <a:noFill/>
                  </a:ln>
                  <a:solidFill>
                    <a:srgbClr val="002060"/>
                  </a:solidFill>
                  <a:effectLst/>
                  <a:uLnTx/>
                  <a:uFillTx/>
                </a:rPr>
                <a:t>professionnalisation</a:t>
              </a:r>
              <a:r>
                <a:rPr kumimoji="0" lang="fr-FR" sz="1800" b="0" i="0" u="none" strike="noStrike" kern="0" cap="none" spc="0" normalizeH="0" baseline="0" noProof="0" dirty="0">
                  <a:ln>
                    <a:noFill/>
                  </a:ln>
                  <a:solidFill>
                    <a:srgbClr val="00206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pour les formations certifiantes</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inscrites à l’Inventaire, notamment</a:t>
              </a:r>
            </a:p>
          </p:txBody>
        </p:sp>
        <p:sp>
          <p:nvSpPr>
            <p:cNvPr id="8" name="Ellipse 7">
              <a:extLst>
                <a:ext uri="{FF2B5EF4-FFF2-40B4-BE49-F238E27FC236}">
                  <a16:creationId xmlns:a16="http://schemas.microsoft.com/office/drawing/2014/main" xmlns="" id="{32443034-FBC9-44D1-8600-7B2B10402B6E}"/>
                </a:ext>
              </a:extLst>
            </p:cNvPr>
            <p:cNvSpPr/>
            <p:nvPr/>
          </p:nvSpPr>
          <p:spPr>
            <a:xfrm>
              <a:off x="6492144" y="2724021"/>
              <a:ext cx="900000" cy="900000"/>
            </a:xfrm>
            <a:prstGeom prst="ellipse">
              <a:avLst/>
            </a:prstGeom>
            <a:gradFill rotWithShape="1">
              <a:gsLst>
                <a:gs pos="0">
                  <a:srgbClr val="ED7D31">
                    <a:tint val="94000"/>
                    <a:satMod val="103000"/>
                    <a:lumMod val="102000"/>
                  </a:srgbClr>
                </a:gs>
                <a:gs pos="50000">
                  <a:srgbClr val="ED7D31">
                    <a:shade val="100000"/>
                    <a:satMod val="110000"/>
                    <a:lumMod val="100000"/>
                  </a:srgbClr>
                </a:gs>
                <a:gs pos="100000">
                  <a:srgbClr val="ED7D31">
                    <a:shade val="78000"/>
                    <a:satMod val="120000"/>
                    <a:lumMod val="99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endParaRPr kumimoji="0" lang="fr-FR"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9" name="Ellipse 8">
              <a:extLst>
                <a:ext uri="{FF2B5EF4-FFF2-40B4-BE49-F238E27FC236}">
                  <a16:creationId xmlns:a16="http://schemas.microsoft.com/office/drawing/2014/main" xmlns="" id="{C4C6E36B-3A3C-42E2-AB23-693C67702212}"/>
                </a:ext>
              </a:extLst>
            </p:cNvPr>
            <p:cNvSpPr/>
            <p:nvPr/>
          </p:nvSpPr>
          <p:spPr>
            <a:xfrm>
              <a:off x="6492144" y="5082356"/>
              <a:ext cx="900000" cy="900000"/>
            </a:xfrm>
            <a:prstGeom prst="ellipse">
              <a:avLst/>
            </a:prstGeom>
            <a:gradFill rotWithShape="1">
              <a:gsLst>
                <a:gs pos="0">
                  <a:srgbClr val="FFC000">
                    <a:tint val="94000"/>
                    <a:satMod val="103000"/>
                    <a:lumMod val="102000"/>
                  </a:srgbClr>
                </a:gs>
                <a:gs pos="50000">
                  <a:srgbClr val="FFC000">
                    <a:shade val="100000"/>
                    <a:satMod val="110000"/>
                    <a:lumMod val="100000"/>
                  </a:srgbClr>
                </a:gs>
                <a:gs pos="100000">
                  <a:srgbClr val="FFC000">
                    <a:shade val="78000"/>
                    <a:satMod val="120000"/>
                    <a:lumMod val="99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endParaRPr kumimoji="0" lang="fr-F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0" name="ZoneTexte 9">
              <a:extLst>
                <a:ext uri="{FF2B5EF4-FFF2-40B4-BE49-F238E27FC236}">
                  <a16:creationId xmlns:a16="http://schemas.microsoft.com/office/drawing/2014/main" xmlns="" id="{FFC7FCE7-A93D-403C-8841-FF364BDA1AF6}"/>
                </a:ext>
              </a:extLst>
            </p:cNvPr>
            <p:cNvSpPr txBox="1"/>
            <p:nvPr/>
          </p:nvSpPr>
          <p:spPr>
            <a:xfrm>
              <a:off x="7824192" y="2573857"/>
              <a:ext cx="3127395" cy="12003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Enveloppe Opcalia</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 </a:t>
              </a:r>
              <a:r>
                <a:rPr kumimoji="0" lang="fr-FR" sz="1800" b="1" i="0" u="none" strike="noStrike" kern="0" cap="none" spc="0" normalizeH="0" baseline="0" noProof="0" dirty="0">
                  <a:ln>
                    <a:noFill/>
                  </a:ln>
                  <a:solidFill>
                    <a:srgbClr val="002060"/>
                  </a:solidFill>
                  <a:effectLst/>
                  <a:uLnTx/>
                  <a:uFillTx/>
                </a:rPr>
                <a:t>CPF</a:t>
              </a:r>
              <a:r>
                <a:rPr kumimoji="0" lang="fr-FR" sz="1800" b="0" i="0" u="none" strike="noStrike" kern="0" cap="none" spc="0" normalizeH="0" baseline="0" noProof="0" dirty="0">
                  <a:ln>
                    <a:noFill/>
                  </a:ln>
                  <a:solidFill>
                    <a:srgbClr val="00206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pour les formations certifiantes</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à l’initiative du salarié</a:t>
              </a:r>
            </a:p>
          </p:txBody>
        </p:sp>
        <p:sp>
          <p:nvSpPr>
            <p:cNvPr id="11" name="ZoneTexte 10">
              <a:extLst>
                <a:ext uri="{FF2B5EF4-FFF2-40B4-BE49-F238E27FC236}">
                  <a16:creationId xmlns:a16="http://schemas.microsoft.com/office/drawing/2014/main" xmlns="" id="{4352E011-5C58-4EDB-8481-81777C2BE207}"/>
                </a:ext>
              </a:extLst>
            </p:cNvPr>
            <p:cNvSpPr txBox="1"/>
            <p:nvPr/>
          </p:nvSpPr>
          <p:spPr>
            <a:xfrm>
              <a:off x="7824192" y="5070691"/>
              <a:ext cx="3599255" cy="12003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Enveloppe Branche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 </a:t>
              </a:r>
              <a:r>
                <a:rPr kumimoji="0" lang="fr-FR" sz="1800" b="1" i="0" u="none" strike="noStrike" kern="0" cap="none" spc="0" normalizeH="0" baseline="0" noProof="0" dirty="0">
                  <a:ln>
                    <a:noFill/>
                  </a:ln>
                  <a:solidFill>
                    <a:srgbClr val="002060"/>
                  </a:solidFill>
                  <a:effectLst/>
                  <a:uLnTx/>
                  <a:uFillTx/>
                </a:rPr>
                <a:t>Capital compétences</a:t>
              </a:r>
              <a:r>
                <a:rPr kumimoji="0" lang="fr-FR" sz="1800" b="0" i="0" u="none" strike="noStrike" kern="0" cap="none" spc="0" normalizeH="0" baseline="0" noProof="0" dirty="0">
                  <a:ln>
                    <a:noFill/>
                  </a:ln>
                  <a:solidFill>
                    <a:srgbClr val="00206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pour financer certifications et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2060"/>
                  </a:solidFill>
                  <a:effectLst/>
                  <a:uLnTx/>
                  <a:uFillTx/>
                </a:rPr>
                <a:t>les priorités formation de la Branche</a:t>
              </a:r>
            </a:p>
          </p:txBody>
        </p:sp>
      </p:grpSp>
    </p:spTree>
    <p:extLst>
      <p:ext uri="{BB962C8B-B14F-4D97-AF65-F5344CB8AC3E}">
        <p14:creationId xmlns:p14="http://schemas.microsoft.com/office/powerpoint/2010/main" val="222662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2102A05-3292-4605-8FE2-4FA595DAD2E7}"/>
              </a:ext>
            </a:extLst>
          </p:cNvPr>
          <p:cNvSpPr>
            <a:spLocks noGrp="1"/>
          </p:cNvSpPr>
          <p:nvPr>
            <p:ph type="title"/>
          </p:nvPr>
        </p:nvSpPr>
        <p:spPr/>
        <p:txBody>
          <a:bodyPr/>
          <a:lstStyle/>
          <a:p>
            <a:r>
              <a:rPr lang="fr-FR" dirty="0"/>
              <a:t>Les règles de prise en charge 2018</a:t>
            </a:r>
          </a:p>
        </p:txBody>
      </p:sp>
      <p:sp>
        <p:nvSpPr>
          <p:cNvPr id="3" name="Espace réservé du contenu 2">
            <a:extLst>
              <a:ext uri="{FF2B5EF4-FFF2-40B4-BE49-F238E27FC236}">
                <a16:creationId xmlns:a16="http://schemas.microsoft.com/office/drawing/2014/main" xmlns="" id="{570430BA-74F1-4DCB-B6B2-E42FB6621C8A}"/>
              </a:ext>
            </a:extLst>
          </p:cNvPr>
          <p:cNvSpPr>
            <a:spLocks noGrp="1"/>
          </p:cNvSpPr>
          <p:nvPr>
            <p:ph idx="1"/>
          </p:nvPr>
        </p:nvSpPr>
        <p:spPr/>
        <p:txBody>
          <a:bodyPr>
            <a:normAutofit fontScale="92500" lnSpcReduction="20000"/>
          </a:bodyPr>
          <a:lstStyle/>
          <a:p>
            <a:r>
              <a:rPr lang="fr-FR" sz="2400" dirty="0"/>
              <a:t>La Commission paritaire vient de fixer les règles de prise en charge d’OPCALIA pour l’année 2018</a:t>
            </a:r>
          </a:p>
          <a:p>
            <a:r>
              <a:rPr lang="fr-FR" sz="2400" dirty="0"/>
              <a:t>3 priorités : donner aux établissements des moyens, anticiper la réforme à venir, favoriser les actions de proximité pour que chaque salarié puisse bénéficier d’une action.</a:t>
            </a:r>
          </a:p>
          <a:p>
            <a:r>
              <a:rPr lang="fr-FR" sz="2400" dirty="0"/>
              <a:t>Pour les actions de formation:</a:t>
            </a:r>
          </a:p>
          <a:p>
            <a:r>
              <a:rPr lang="fr-FR" sz="2400" b="1" dirty="0"/>
              <a:t>- Etablissements de moins de 11 salariés ETP : enveloppe annuelle de 3000€</a:t>
            </a:r>
          </a:p>
          <a:p>
            <a:r>
              <a:rPr lang="fr-FR" sz="2400" b="1" dirty="0"/>
              <a:t>- Etablissements de 11 à 50 salariés ETP : enveloppe annuelle de 5000 €</a:t>
            </a:r>
          </a:p>
          <a:p>
            <a:r>
              <a:rPr lang="fr-FR" sz="2400" b="1" dirty="0"/>
              <a:t>- Budget porté à 7000€ pour les établissements de 50 ETP et plus </a:t>
            </a:r>
          </a:p>
          <a:p>
            <a:pPr marL="0" indent="0">
              <a:buNone/>
            </a:pPr>
            <a:r>
              <a:rPr lang="fr-FR" sz="2400" dirty="0"/>
              <a:t>Dans les grandes lignes, les budgets CPF et professionnalisation sont quant à eux inchangés. </a:t>
            </a:r>
          </a:p>
          <a:p>
            <a:endParaRPr lang="fr-FR" dirty="0"/>
          </a:p>
          <a:p>
            <a:endParaRPr lang="fr-FR" dirty="0"/>
          </a:p>
        </p:txBody>
      </p:sp>
      <p:sp>
        <p:nvSpPr>
          <p:cNvPr id="4" name="Espace réservé du pied de page 3">
            <a:extLst>
              <a:ext uri="{FF2B5EF4-FFF2-40B4-BE49-F238E27FC236}">
                <a16:creationId xmlns:a16="http://schemas.microsoft.com/office/drawing/2014/main" xmlns="" id="{641CF489-D6D1-43F1-8657-5FD21E0EC745}"/>
              </a:ext>
            </a:extLst>
          </p:cNvPr>
          <p:cNvSpPr>
            <a:spLocks noGrp="1"/>
          </p:cNvSpPr>
          <p:nvPr>
            <p:ph type="ftr" sz="quarter" idx="11"/>
          </p:nvPr>
        </p:nvSpPr>
        <p:spPr/>
        <p:txBody>
          <a:bodyPr/>
          <a:lstStyle/>
          <a:p>
            <a:r>
              <a:rPr lang="fr-FR"/>
              <a:t>webinar Formation Professionnelle 6 avril 2018</a:t>
            </a:r>
            <a:endParaRPr lang="fr-FR" dirty="0"/>
          </a:p>
        </p:txBody>
      </p:sp>
      <p:sp>
        <p:nvSpPr>
          <p:cNvPr id="5" name="Espace réservé du numéro de diapositive 4">
            <a:extLst>
              <a:ext uri="{FF2B5EF4-FFF2-40B4-BE49-F238E27FC236}">
                <a16:creationId xmlns:a16="http://schemas.microsoft.com/office/drawing/2014/main" xmlns="" id="{BB8DC545-10DB-42BB-8F1F-428769E5691D}"/>
              </a:ext>
            </a:extLst>
          </p:cNvPr>
          <p:cNvSpPr>
            <a:spLocks noGrp="1"/>
          </p:cNvSpPr>
          <p:nvPr>
            <p:ph type="sldNum" sz="quarter" idx="12"/>
          </p:nvPr>
        </p:nvSpPr>
        <p:spPr/>
        <p:txBody>
          <a:bodyPr/>
          <a:lstStyle/>
          <a:p>
            <a:fld id="{139B42A9-4387-42B5-A38E-E16184DF8A0C}" type="slidenum">
              <a:rPr lang="fr-FR" smtClean="0"/>
              <a:pPr/>
              <a:t>5</a:t>
            </a:fld>
            <a:endParaRPr lang="fr-FR" dirty="0"/>
          </a:p>
        </p:txBody>
      </p:sp>
      <p:sp>
        <p:nvSpPr>
          <p:cNvPr id="6" name="Espace réservé de la date 5">
            <a:extLst>
              <a:ext uri="{FF2B5EF4-FFF2-40B4-BE49-F238E27FC236}">
                <a16:creationId xmlns:a16="http://schemas.microsoft.com/office/drawing/2014/main" xmlns="" id="{4885218C-D041-4DF5-9EFC-C3D329BC0D6E}"/>
              </a:ext>
            </a:extLst>
          </p:cNvPr>
          <p:cNvSpPr>
            <a:spLocks noGrp="1"/>
          </p:cNvSpPr>
          <p:nvPr>
            <p:ph type="dt" sz="half" idx="10"/>
          </p:nvPr>
        </p:nvSpPr>
        <p:spPr/>
        <p:txBody>
          <a:bodyPr/>
          <a:lstStyle/>
          <a:p>
            <a:fld id="{799247AE-A822-400D-8DB8-87D12CD8B56A}" type="datetime1">
              <a:rPr lang="fr-FR" smtClean="0"/>
              <a:t>09/04/2018</a:t>
            </a:fld>
            <a:endParaRPr lang="fr-FR" dirty="0"/>
          </a:p>
        </p:txBody>
      </p:sp>
    </p:spTree>
    <p:extLst>
      <p:ext uri="{BB962C8B-B14F-4D97-AF65-F5344CB8AC3E}">
        <p14:creationId xmlns:p14="http://schemas.microsoft.com/office/powerpoint/2010/main" val="288909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75896A25-D088-48F0-A2E7-9C44D9F6B4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xmlns="" id="{E98CF2AD-BC00-447A-B934-B0589468BE23}"/>
              </a:ext>
            </a:extLst>
          </p:cNvPr>
          <p:cNvPicPr>
            <a:picLocks noChangeAspect="1"/>
          </p:cNvPicPr>
          <p:nvPr/>
        </p:nvPicPr>
        <p:blipFill>
          <a:blip r:embed="rId3"/>
          <a:stretch>
            <a:fillRect/>
          </a:stretch>
        </p:blipFill>
        <p:spPr>
          <a:xfrm>
            <a:off x="7794622" y="4543955"/>
            <a:ext cx="4211672" cy="2095308"/>
          </a:xfrm>
          <a:prstGeom prst="rect">
            <a:avLst/>
          </a:prstGeom>
        </p:spPr>
      </p:pic>
      <p:sp>
        <p:nvSpPr>
          <p:cNvPr id="18" name="Rectangle 17">
            <a:extLst>
              <a:ext uri="{FF2B5EF4-FFF2-40B4-BE49-F238E27FC236}">
                <a16:creationId xmlns:a16="http://schemas.microsoft.com/office/drawing/2014/main" xmlns="" id="{DDCD6B11-13E6-4A46-9C85-F8EB0F35C5E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xmlns="" id="{75EBCDCE-0F4C-477C-AB15-886C5F27B1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Image 2">
            <a:extLst>
              <a:ext uri="{FF2B5EF4-FFF2-40B4-BE49-F238E27FC236}">
                <a16:creationId xmlns:a16="http://schemas.microsoft.com/office/drawing/2014/main" xmlns="" id="{2165E818-1355-459F-91D5-CF9F62806C63}"/>
              </a:ext>
            </a:extLst>
          </p:cNvPr>
          <p:cNvPicPr>
            <a:picLocks noChangeAspect="1"/>
          </p:cNvPicPr>
          <p:nvPr/>
        </p:nvPicPr>
        <p:blipFill>
          <a:blip r:embed="rId4"/>
          <a:stretch>
            <a:fillRect/>
          </a:stretch>
        </p:blipFill>
        <p:spPr>
          <a:xfrm>
            <a:off x="7677033" y="218737"/>
            <a:ext cx="4329262" cy="1915699"/>
          </a:xfrm>
          <a:prstGeom prst="rect">
            <a:avLst/>
          </a:prstGeom>
        </p:spPr>
      </p:pic>
      <p:sp>
        <p:nvSpPr>
          <p:cNvPr id="22" name="Rectangle 21">
            <a:extLst>
              <a:ext uri="{FF2B5EF4-FFF2-40B4-BE49-F238E27FC236}">
                <a16:creationId xmlns:a16="http://schemas.microsoft.com/office/drawing/2014/main" xmlns="" id="{17820F06-C1AE-4232-AEE8-3AC8189E4B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36191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A62E9AA-DA4C-405A-B6ED-5B1FE7A8D1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43207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Espace réservé du contenu 5">
            <a:extLst>
              <a:ext uri="{FF2B5EF4-FFF2-40B4-BE49-F238E27FC236}">
                <a16:creationId xmlns:a16="http://schemas.microsoft.com/office/drawing/2014/main" xmlns="" id="{6020BD20-218C-427C-BD1A-3FAF62A05294}"/>
              </a:ext>
            </a:extLst>
          </p:cNvPr>
          <p:cNvPicPr>
            <a:picLocks noChangeAspect="1"/>
          </p:cNvPicPr>
          <p:nvPr/>
        </p:nvPicPr>
        <p:blipFill>
          <a:blip r:embed="rId5"/>
          <a:stretch>
            <a:fillRect/>
          </a:stretch>
        </p:blipFill>
        <p:spPr>
          <a:xfrm>
            <a:off x="7677032" y="2746269"/>
            <a:ext cx="4384287" cy="1248418"/>
          </a:xfrm>
          <a:prstGeom prst="rect">
            <a:avLst/>
          </a:prstGeom>
        </p:spPr>
      </p:pic>
      <p:sp>
        <p:nvSpPr>
          <p:cNvPr id="4" name="Titre 3">
            <a:extLst>
              <a:ext uri="{FF2B5EF4-FFF2-40B4-BE49-F238E27FC236}">
                <a16:creationId xmlns:a16="http://schemas.microsoft.com/office/drawing/2014/main" xmlns="" id="{62500223-9A1F-4566-97A3-49630EFBA395}"/>
              </a:ext>
            </a:extLst>
          </p:cNvPr>
          <p:cNvSpPr>
            <a:spLocks noGrp="1"/>
          </p:cNvSpPr>
          <p:nvPr>
            <p:ph type="title"/>
          </p:nvPr>
        </p:nvSpPr>
        <p:spPr>
          <a:xfrm>
            <a:off x="1097280" y="516835"/>
            <a:ext cx="5977937" cy="1666501"/>
          </a:xfrm>
        </p:spPr>
        <p:txBody>
          <a:bodyPr>
            <a:normAutofit/>
          </a:bodyPr>
          <a:lstStyle/>
          <a:p>
            <a:r>
              <a:rPr lang="fr-FR" sz="4000">
                <a:solidFill>
                  <a:srgbClr val="FFFFFF"/>
                </a:solidFill>
              </a:rPr>
              <a:t>Les actions collectives</a:t>
            </a:r>
          </a:p>
        </p:txBody>
      </p:sp>
      <p:sp>
        <p:nvSpPr>
          <p:cNvPr id="5" name="Espace réservé du contenu 4">
            <a:extLst>
              <a:ext uri="{FF2B5EF4-FFF2-40B4-BE49-F238E27FC236}">
                <a16:creationId xmlns:a16="http://schemas.microsoft.com/office/drawing/2014/main" xmlns="" id="{75E190C6-7057-46A8-9275-61CC7FC27390}"/>
              </a:ext>
            </a:extLst>
          </p:cNvPr>
          <p:cNvSpPr>
            <a:spLocks noGrp="1"/>
          </p:cNvSpPr>
          <p:nvPr>
            <p:ph idx="1"/>
          </p:nvPr>
        </p:nvSpPr>
        <p:spPr>
          <a:xfrm>
            <a:off x="1097279" y="2236304"/>
            <a:ext cx="5977938" cy="3652667"/>
          </a:xfrm>
        </p:spPr>
        <p:txBody>
          <a:bodyPr>
            <a:normAutofit/>
          </a:bodyPr>
          <a:lstStyle/>
          <a:p>
            <a:r>
              <a:rPr lang="fr-FR" sz="1800" b="1">
                <a:solidFill>
                  <a:srgbClr val="FFFFFF"/>
                </a:solidFill>
              </a:rPr>
              <a:t>Les actions collectives sont des actions de formation qui répondent aux besoins des établissements</a:t>
            </a:r>
            <a:r>
              <a:rPr lang="fr-FR" sz="1800">
                <a:solidFill>
                  <a:srgbClr val="FFFFFF"/>
                </a:solidFill>
              </a:rPr>
              <a:t>. </a:t>
            </a:r>
          </a:p>
          <a:p>
            <a:r>
              <a:rPr lang="fr-FR" sz="1800">
                <a:solidFill>
                  <a:srgbClr val="FFFFFF"/>
                </a:solidFill>
              </a:rPr>
              <a:t>Elles ciblent vos besoins et les problématiques « métiers » mais aussi des actions transverses.</a:t>
            </a:r>
          </a:p>
          <a:p>
            <a:r>
              <a:rPr lang="fr-FR" sz="1800">
                <a:solidFill>
                  <a:srgbClr val="FFFFFF"/>
                </a:solidFill>
              </a:rPr>
              <a:t>L’inscription des salariés se réalise en ligne (dématérialiser toute la gestion administrative). </a:t>
            </a:r>
          </a:p>
          <a:p>
            <a:r>
              <a:rPr lang="fr-FR" sz="1800">
                <a:solidFill>
                  <a:srgbClr val="FFFFFF"/>
                </a:solidFill>
                <a:hlinkClick r:id="rId6"/>
              </a:rPr>
              <a:t>https://espaceformation.opcalia.com/</a:t>
            </a:r>
            <a:endParaRPr lang="fr-FR" sz="1800">
              <a:solidFill>
                <a:srgbClr val="FFFFFF"/>
              </a:solidFill>
            </a:endParaRPr>
          </a:p>
        </p:txBody>
      </p:sp>
      <p:sp>
        <p:nvSpPr>
          <p:cNvPr id="7" name="Espace réservé du pied de page 6">
            <a:extLst>
              <a:ext uri="{FF2B5EF4-FFF2-40B4-BE49-F238E27FC236}">
                <a16:creationId xmlns:a16="http://schemas.microsoft.com/office/drawing/2014/main" xmlns="" id="{AED25594-856D-4482-A924-897344C054AA}"/>
              </a:ext>
            </a:extLst>
          </p:cNvPr>
          <p:cNvSpPr>
            <a:spLocks noGrp="1"/>
          </p:cNvSpPr>
          <p:nvPr>
            <p:ph type="ftr" sz="quarter" idx="11"/>
          </p:nvPr>
        </p:nvSpPr>
        <p:spPr>
          <a:xfrm>
            <a:off x="1089175" y="6459785"/>
            <a:ext cx="3757243" cy="365125"/>
          </a:xfrm>
        </p:spPr>
        <p:txBody>
          <a:bodyPr>
            <a:normAutofit/>
          </a:bodyPr>
          <a:lstStyle/>
          <a:p>
            <a:pPr algn="l">
              <a:spcAft>
                <a:spcPts val="600"/>
              </a:spcAft>
            </a:pPr>
            <a:r>
              <a:rPr lang="fr-FR"/>
              <a:t>webinar Formation Professionnelle 6 avril 2018</a:t>
            </a:r>
            <a:endParaRPr lang="en-US"/>
          </a:p>
        </p:txBody>
      </p:sp>
      <p:sp>
        <p:nvSpPr>
          <p:cNvPr id="8" name="Espace réservé du numéro de diapositive 7">
            <a:extLst>
              <a:ext uri="{FF2B5EF4-FFF2-40B4-BE49-F238E27FC236}">
                <a16:creationId xmlns:a16="http://schemas.microsoft.com/office/drawing/2014/main" xmlns="" id="{E91EF82A-1F96-4F51-A81D-764B4450C5DF}"/>
              </a:ext>
            </a:extLst>
          </p:cNvPr>
          <p:cNvSpPr>
            <a:spLocks noGrp="1"/>
          </p:cNvSpPr>
          <p:nvPr>
            <p:ph type="sldNum" sz="quarter" idx="12"/>
          </p:nvPr>
        </p:nvSpPr>
        <p:spPr>
          <a:xfrm>
            <a:off x="9900458" y="6459785"/>
            <a:ext cx="1312025" cy="365125"/>
          </a:xfrm>
        </p:spPr>
        <p:txBody>
          <a:bodyPr>
            <a:normAutofit/>
          </a:bodyPr>
          <a:lstStyle/>
          <a:p>
            <a:pPr>
              <a:spcAft>
                <a:spcPts val="600"/>
              </a:spcAft>
            </a:pPr>
            <a:fld id="{6113E31D-E2AB-40D1-8B51-AFA5AFEF393A}" type="slidenum">
              <a:rPr lang="en-US">
                <a:solidFill>
                  <a:schemeClr val="tx2"/>
                </a:solidFill>
              </a:rPr>
              <a:pPr>
                <a:spcAft>
                  <a:spcPts val="600"/>
                </a:spcAft>
              </a:pPr>
              <a:t>6</a:t>
            </a:fld>
            <a:endParaRPr lang="en-US">
              <a:solidFill>
                <a:schemeClr val="tx2"/>
              </a:solidFill>
            </a:endParaRPr>
          </a:p>
        </p:txBody>
      </p:sp>
      <p:sp>
        <p:nvSpPr>
          <p:cNvPr id="2" name="Espace réservé de la date 1">
            <a:extLst>
              <a:ext uri="{FF2B5EF4-FFF2-40B4-BE49-F238E27FC236}">
                <a16:creationId xmlns:a16="http://schemas.microsoft.com/office/drawing/2014/main" xmlns="" id="{545FEA9C-F2BF-4BDA-8609-349EDB75CCE4}"/>
              </a:ext>
            </a:extLst>
          </p:cNvPr>
          <p:cNvSpPr>
            <a:spLocks noGrp="1"/>
          </p:cNvSpPr>
          <p:nvPr>
            <p:ph type="dt" sz="half" idx="10"/>
          </p:nvPr>
        </p:nvSpPr>
        <p:spPr>
          <a:xfrm>
            <a:off x="5364202" y="6459785"/>
            <a:ext cx="1735371" cy="365125"/>
          </a:xfrm>
        </p:spPr>
        <p:txBody>
          <a:bodyPr>
            <a:normAutofit/>
          </a:bodyPr>
          <a:lstStyle/>
          <a:p>
            <a:pPr algn="r">
              <a:spcAft>
                <a:spcPts val="600"/>
              </a:spcAft>
            </a:pPr>
            <a:fld id="{59AF6531-E2D3-46BB-92C6-1B426F084B30}" type="datetime1">
              <a:rPr lang="fr-FR" smtClean="0"/>
              <a:pPr algn="r">
                <a:spcAft>
                  <a:spcPts val="600"/>
                </a:spcAft>
              </a:pPr>
              <a:t>09/04/2018</a:t>
            </a:fld>
            <a:endParaRPr lang="fr-FR"/>
          </a:p>
        </p:txBody>
      </p:sp>
    </p:spTree>
    <p:extLst>
      <p:ext uri="{BB962C8B-B14F-4D97-AF65-F5344CB8AC3E}">
        <p14:creationId xmlns:p14="http://schemas.microsoft.com/office/powerpoint/2010/main" val="387653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712270" y="770022"/>
            <a:ext cx="10610570" cy="5430879"/>
          </a:xfrm>
          <a:prstGeom prst="rect">
            <a:avLst/>
          </a:prstGeom>
        </p:spPr>
      </p:pic>
      <p:sp>
        <p:nvSpPr>
          <p:cNvPr id="10" name="Titre 9">
            <a:extLst>
              <a:ext uri="{FF2B5EF4-FFF2-40B4-BE49-F238E27FC236}">
                <a16:creationId xmlns:a16="http://schemas.microsoft.com/office/drawing/2014/main" xmlns="" id="{F5880B16-2A4D-4C9F-A2E0-BA8555DEA5D3}"/>
              </a:ext>
            </a:extLst>
          </p:cNvPr>
          <p:cNvSpPr>
            <a:spLocks noGrp="1"/>
          </p:cNvSpPr>
          <p:nvPr>
            <p:ph type="title" idx="4294967295"/>
          </p:nvPr>
        </p:nvSpPr>
        <p:spPr>
          <a:xfrm>
            <a:off x="1154083" y="181461"/>
            <a:ext cx="10058400" cy="732940"/>
          </a:xfrm>
        </p:spPr>
        <p:txBody>
          <a:bodyPr/>
          <a:lstStyle/>
          <a:p>
            <a:r>
              <a:rPr lang="fr-FR" dirty="0"/>
              <a:t>Les thématiques </a:t>
            </a:r>
          </a:p>
        </p:txBody>
      </p:sp>
      <p:sp>
        <p:nvSpPr>
          <p:cNvPr id="18" name="Espace réservé du pied de page 17">
            <a:extLst>
              <a:ext uri="{FF2B5EF4-FFF2-40B4-BE49-F238E27FC236}">
                <a16:creationId xmlns:a16="http://schemas.microsoft.com/office/drawing/2014/main" xmlns="" id="{22652AFC-D65C-472E-81EA-1572C8C3A371}"/>
              </a:ext>
            </a:extLst>
          </p:cNvPr>
          <p:cNvSpPr>
            <a:spLocks noGrp="1"/>
          </p:cNvSpPr>
          <p:nvPr>
            <p:ph type="ftr" sz="quarter" idx="11"/>
          </p:nvPr>
        </p:nvSpPr>
        <p:spPr/>
        <p:txBody>
          <a:bodyPr/>
          <a:lstStyle/>
          <a:p>
            <a:r>
              <a:rPr lang="fr-FR"/>
              <a:t>webinar Formation Professionnelle 6 avril 2018</a:t>
            </a:r>
            <a:endParaRPr lang="en-US" dirty="0"/>
          </a:p>
        </p:txBody>
      </p:sp>
      <p:sp>
        <p:nvSpPr>
          <p:cNvPr id="19" name="Espace réservé du numéro de diapositive 18">
            <a:extLst>
              <a:ext uri="{FF2B5EF4-FFF2-40B4-BE49-F238E27FC236}">
                <a16:creationId xmlns:a16="http://schemas.microsoft.com/office/drawing/2014/main" xmlns="" id="{F66C8F2E-A23E-4A67-A45E-C457A29FAE54}"/>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
        <p:nvSpPr>
          <p:cNvPr id="3" name="Espace réservé de la date 2">
            <a:extLst>
              <a:ext uri="{FF2B5EF4-FFF2-40B4-BE49-F238E27FC236}">
                <a16:creationId xmlns:a16="http://schemas.microsoft.com/office/drawing/2014/main" xmlns="" id="{8CC3F882-3274-4089-917E-1879A33C2068}"/>
              </a:ext>
            </a:extLst>
          </p:cNvPr>
          <p:cNvSpPr>
            <a:spLocks noGrp="1"/>
          </p:cNvSpPr>
          <p:nvPr>
            <p:ph type="dt" sz="half" idx="10"/>
          </p:nvPr>
        </p:nvSpPr>
        <p:spPr/>
        <p:txBody>
          <a:bodyPr/>
          <a:lstStyle/>
          <a:p>
            <a:fld id="{3189FEC1-D3C9-4ACF-91B6-BE890F26A2CB}" type="datetime1">
              <a:rPr lang="fr-FR" smtClean="0"/>
              <a:t>09/04/2018</a:t>
            </a:fld>
            <a:endParaRPr lang="fr-FR" dirty="0"/>
          </a:p>
        </p:txBody>
      </p:sp>
    </p:spTree>
    <p:extLst>
      <p:ext uri="{BB962C8B-B14F-4D97-AF65-F5344CB8AC3E}">
        <p14:creationId xmlns:p14="http://schemas.microsoft.com/office/powerpoint/2010/main" val="4231166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06391" y="567890"/>
            <a:ext cx="11058246" cy="5125119"/>
          </a:xfrm>
          <a:prstGeom prst="rect">
            <a:avLst/>
          </a:prstGeom>
        </p:spPr>
      </p:pic>
      <p:sp>
        <p:nvSpPr>
          <p:cNvPr id="10" name="Espace réservé du pied de page 9">
            <a:extLst>
              <a:ext uri="{FF2B5EF4-FFF2-40B4-BE49-F238E27FC236}">
                <a16:creationId xmlns:a16="http://schemas.microsoft.com/office/drawing/2014/main" xmlns="" id="{7F648B1C-A49A-4060-87C2-F749B938C3B5}"/>
              </a:ext>
            </a:extLst>
          </p:cNvPr>
          <p:cNvSpPr>
            <a:spLocks noGrp="1"/>
          </p:cNvSpPr>
          <p:nvPr>
            <p:ph type="ftr" sz="quarter" idx="11"/>
          </p:nvPr>
        </p:nvSpPr>
        <p:spPr/>
        <p:txBody>
          <a:bodyPr/>
          <a:lstStyle/>
          <a:p>
            <a:r>
              <a:rPr lang="fr-FR"/>
              <a:t>webinar Formation Professionnelle 6 avril 2018</a:t>
            </a:r>
            <a:endParaRPr lang="en-US" dirty="0"/>
          </a:p>
        </p:txBody>
      </p:sp>
      <p:sp>
        <p:nvSpPr>
          <p:cNvPr id="11" name="Espace réservé du numéro de diapositive 10">
            <a:extLst>
              <a:ext uri="{FF2B5EF4-FFF2-40B4-BE49-F238E27FC236}">
                <a16:creationId xmlns:a16="http://schemas.microsoft.com/office/drawing/2014/main" xmlns="" id="{BEB21B7D-8BE5-45DC-BD2E-FD7962647149}"/>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
        <p:nvSpPr>
          <p:cNvPr id="3" name="Espace réservé de la date 2">
            <a:extLst>
              <a:ext uri="{FF2B5EF4-FFF2-40B4-BE49-F238E27FC236}">
                <a16:creationId xmlns:a16="http://schemas.microsoft.com/office/drawing/2014/main" xmlns="" id="{BDA3091B-4F55-4F00-8AED-149315D85F93}"/>
              </a:ext>
            </a:extLst>
          </p:cNvPr>
          <p:cNvSpPr>
            <a:spLocks noGrp="1"/>
          </p:cNvSpPr>
          <p:nvPr>
            <p:ph type="dt" sz="half" idx="10"/>
          </p:nvPr>
        </p:nvSpPr>
        <p:spPr/>
        <p:txBody>
          <a:bodyPr/>
          <a:lstStyle/>
          <a:p>
            <a:fld id="{BF4A5027-1D6A-420E-B868-6680A1743437}" type="datetime1">
              <a:rPr lang="fr-FR" smtClean="0"/>
              <a:t>09/04/2018</a:t>
            </a:fld>
            <a:endParaRPr lang="fr-FR" dirty="0"/>
          </a:p>
        </p:txBody>
      </p:sp>
    </p:spTree>
    <p:extLst>
      <p:ext uri="{BB962C8B-B14F-4D97-AF65-F5344CB8AC3E}">
        <p14:creationId xmlns:p14="http://schemas.microsoft.com/office/powerpoint/2010/main" val="296538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1CEEA1A-D7DD-41EA-A31C-BA4E1EC2405E}"/>
              </a:ext>
            </a:extLst>
          </p:cNvPr>
          <p:cNvSpPr>
            <a:spLocks noGrp="1"/>
          </p:cNvSpPr>
          <p:nvPr>
            <p:ph type="title"/>
          </p:nvPr>
        </p:nvSpPr>
        <p:spPr/>
        <p:txBody>
          <a:bodyPr/>
          <a:lstStyle/>
          <a:p>
            <a:r>
              <a:rPr lang="fr-FR" dirty="0"/>
              <a:t>Nouvelles thématiques 2018 (en ligne à partir d’avril 2018)</a:t>
            </a:r>
          </a:p>
        </p:txBody>
      </p:sp>
      <p:sp>
        <p:nvSpPr>
          <p:cNvPr id="3" name="Espace réservé du contenu 2">
            <a:extLst>
              <a:ext uri="{FF2B5EF4-FFF2-40B4-BE49-F238E27FC236}">
                <a16:creationId xmlns:a16="http://schemas.microsoft.com/office/drawing/2014/main" xmlns="" id="{210E7900-E591-40FF-A0CB-F45B358D50F1}"/>
              </a:ext>
            </a:extLst>
          </p:cNvPr>
          <p:cNvSpPr>
            <a:spLocks noGrp="1"/>
          </p:cNvSpPr>
          <p:nvPr>
            <p:ph idx="1"/>
          </p:nvPr>
        </p:nvSpPr>
        <p:spPr/>
        <p:txBody>
          <a:bodyPr anchor="ctr"/>
          <a:lstStyle/>
          <a:p>
            <a:pPr>
              <a:buFont typeface="Arial" panose="020B0604020202020204" pitchFamily="34" charset="0"/>
              <a:buChar char="•"/>
            </a:pPr>
            <a:r>
              <a:rPr lang="fr-FR" dirty="0"/>
              <a:t> Formation HACCP  pour les personnels de restauration</a:t>
            </a:r>
          </a:p>
          <a:p>
            <a:pPr>
              <a:buFont typeface="Arial" panose="020B0604020202020204" pitchFamily="34" charset="0"/>
              <a:buChar char="•"/>
            </a:pPr>
            <a:r>
              <a:rPr lang="fr-FR" dirty="0"/>
              <a:t> Gestes et postures (éco gestes et ergonomie pour l’entretien des locaux)</a:t>
            </a:r>
          </a:p>
          <a:p>
            <a:pPr>
              <a:buFont typeface="Arial" panose="020B0604020202020204" pitchFamily="34" charset="0"/>
              <a:buChar char="•"/>
            </a:pPr>
            <a:r>
              <a:rPr lang="fr-FR" dirty="0"/>
              <a:t> Personnel d’entretien : professionnaliser votre pratique</a:t>
            </a:r>
          </a:p>
          <a:p>
            <a:pPr>
              <a:buFont typeface="Arial" panose="020B0604020202020204" pitchFamily="34" charset="0"/>
              <a:buChar char="•"/>
            </a:pPr>
            <a:r>
              <a:rPr lang="fr-FR" dirty="0"/>
              <a:t> Accueil du public en situation de handicap</a:t>
            </a:r>
          </a:p>
          <a:p>
            <a:pPr>
              <a:buFont typeface="Arial" panose="020B0604020202020204" pitchFamily="34" charset="0"/>
              <a:buChar char="•"/>
            </a:pPr>
            <a:r>
              <a:rPr lang="fr-FR" dirty="0"/>
              <a:t> Personnel d’accueil : un(e) professionnel(le) au service de la relation</a:t>
            </a:r>
          </a:p>
          <a:p>
            <a:pPr>
              <a:buFont typeface="Arial" panose="020B0604020202020204" pitchFamily="34" charset="0"/>
              <a:buChar char="•"/>
            </a:pPr>
            <a:r>
              <a:rPr lang="fr-FR" dirty="0"/>
              <a:t> Accompagnateur VAE</a:t>
            </a:r>
          </a:p>
          <a:p>
            <a:pPr>
              <a:buFont typeface="Arial" panose="020B0604020202020204" pitchFamily="34" charset="0"/>
              <a:buChar char="•"/>
            </a:pPr>
            <a:r>
              <a:rPr lang="fr-FR" dirty="0"/>
              <a:t> Accompagnateur CQP</a:t>
            </a:r>
          </a:p>
        </p:txBody>
      </p:sp>
      <p:sp>
        <p:nvSpPr>
          <p:cNvPr id="4" name="Espace réservé du pied de page 3">
            <a:extLst>
              <a:ext uri="{FF2B5EF4-FFF2-40B4-BE49-F238E27FC236}">
                <a16:creationId xmlns:a16="http://schemas.microsoft.com/office/drawing/2014/main" xmlns="" id="{9BE05388-D798-40FC-B077-4FF43B7B4410}"/>
              </a:ext>
            </a:extLst>
          </p:cNvPr>
          <p:cNvSpPr>
            <a:spLocks noGrp="1"/>
          </p:cNvSpPr>
          <p:nvPr>
            <p:ph type="ftr" sz="quarter" idx="11"/>
          </p:nvPr>
        </p:nvSpPr>
        <p:spPr/>
        <p:txBody>
          <a:bodyPr/>
          <a:lstStyle/>
          <a:p>
            <a:r>
              <a:rPr lang="fr-FR"/>
              <a:t>webinar Formation Professionnelle 6 avril 2018</a:t>
            </a:r>
            <a:endParaRPr lang="fr-FR" dirty="0"/>
          </a:p>
        </p:txBody>
      </p:sp>
      <p:sp>
        <p:nvSpPr>
          <p:cNvPr id="5" name="Espace réservé du numéro de diapositive 4">
            <a:extLst>
              <a:ext uri="{FF2B5EF4-FFF2-40B4-BE49-F238E27FC236}">
                <a16:creationId xmlns:a16="http://schemas.microsoft.com/office/drawing/2014/main" xmlns="" id="{B64621DE-8155-486A-91A6-4CBDBD5E0D90}"/>
              </a:ext>
            </a:extLst>
          </p:cNvPr>
          <p:cNvSpPr>
            <a:spLocks noGrp="1"/>
          </p:cNvSpPr>
          <p:nvPr>
            <p:ph type="sldNum" sz="quarter" idx="12"/>
          </p:nvPr>
        </p:nvSpPr>
        <p:spPr/>
        <p:txBody>
          <a:bodyPr/>
          <a:lstStyle/>
          <a:p>
            <a:fld id="{139B42A9-4387-42B5-A38E-E16184DF8A0C}" type="slidenum">
              <a:rPr lang="fr-FR" smtClean="0"/>
              <a:t>9</a:t>
            </a:fld>
            <a:endParaRPr lang="fr-FR" dirty="0"/>
          </a:p>
        </p:txBody>
      </p:sp>
      <p:sp>
        <p:nvSpPr>
          <p:cNvPr id="6" name="Espace réservé de la date 5">
            <a:extLst>
              <a:ext uri="{FF2B5EF4-FFF2-40B4-BE49-F238E27FC236}">
                <a16:creationId xmlns:a16="http://schemas.microsoft.com/office/drawing/2014/main" xmlns="" id="{F0332D1E-2537-4DD5-BC5F-DED6AD4714C1}"/>
              </a:ext>
            </a:extLst>
          </p:cNvPr>
          <p:cNvSpPr>
            <a:spLocks noGrp="1"/>
          </p:cNvSpPr>
          <p:nvPr>
            <p:ph type="dt" sz="half" idx="10"/>
          </p:nvPr>
        </p:nvSpPr>
        <p:spPr/>
        <p:txBody>
          <a:bodyPr/>
          <a:lstStyle/>
          <a:p>
            <a:fld id="{6B66DC00-2CA1-4DB5-821A-D25ED19896C3}" type="datetime1">
              <a:rPr lang="fr-FR" smtClean="0"/>
              <a:t>09/04/2018</a:t>
            </a:fld>
            <a:endParaRPr lang="fr-FR" dirty="0"/>
          </a:p>
        </p:txBody>
      </p:sp>
    </p:spTree>
    <p:extLst>
      <p:ext uri="{BB962C8B-B14F-4D97-AF65-F5344CB8AC3E}">
        <p14:creationId xmlns:p14="http://schemas.microsoft.com/office/powerpoint/2010/main" val="955701776"/>
      </p:ext>
    </p:extLst>
  </p:cSld>
  <p:clrMapOvr>
    <a:masterClrMapping/>
  </p:clrMapOvr>
</p:sld>
</file>

<file path=ppt/theme/theme1.xml><?xml version="1.0" encoding="utf-8"?>
<a:theme xmlns:a="http://schemas.openxmlformats.org/drawingml/2006/main" name="Rétrospective">
  <a:themeElements>
    <a:clrScheme name="Personnalisé 2">
      <a:dk1>
        <a:sysClr val="windowText" lastClr="000000"/>
      </a:dk1>
      <a:lt1>
        <a:sysClr val="window" lastClr="FFFFFF"/>
      </a:lt1>
      <a:dk2>
        <a:srgbClr val="17406D"/>
      </a:dk2>
      <a:lt2>
        <a:srgbClr val="DBEFF9"/>
      </a:lt2>
      <a:accent1>
        <a:srgbClr val="000000"/>
      </a:accent1>
      <a:accent2>
        <a:srgbClr val="16B1AB"/>
      </a:accent2>
      <a:accent3>
        <a:srgbClr val="0BD0D9"/>
      </a:accent3>
      <a:accent4>
        <a:srgbClr val="10CF9B"/>
      </a:accent4>
      <a:accent5>
        <a:srgbClr val="7CCA62"/>
      </a:accent5>
      <a:accent6>
        <a:srgbClr val="A5C249"/>
      </a:accent6>
      <a:hlink>
        <a:srgbClr val="F49100"/>
      </a:hlink>
      <a:folHlink>
        <a:srgbClr val="85DFD0"/>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D36EE0CD8512438F3B0B978575A162" ma:contentTypeVersion="4" ma:contentTypeDescription="Crée un document." ma:contentTypeScope="" ma:versionID="1b8b6ac1e70dc7cee8b9035a5e200bc5">
  <xsd:schema xmlns:xsd="http://www.w3.org/2001/XMLSchema" xmlns:xs="http://www.w3.org/2001/XMLSchema" xmlns:p="http://schemas.microsoft.com/office/2006/metadata/properties" xmlns:ns2="f0904f7d-1e7a-4934-ba47-8ea173b4a48c" xmlns:ns3="6204c318-7da7-478f-8414-35e5c2235865" targetNamespace="http://schemas.microsoft.com/office/2006/metadata/properties" ma:root="true" ma:fieldsID="c2e449c7d4e5a80064b82882b1ae5775" ns2:_="" ns3:_="">
    <xsd:import namespace="f0904f7d-1e7a-4934-ba47-8ea173b4a48c"/>
    <xsd:import namespace="6204c318-7da7-478f-8414-35e5c22358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04f7d-1e7a-4934-ba47-8ea173b4a48c"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04c318-7da7-478f-8414-35e5c223586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C97D8-2E3A-4A98-917E-7545DEEAAF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04f7d-1e7a-4934-ba47-8ea173b4a48c"/>
    <ds:schemaRef ds:uri="6204c318-7da7-478f-8414-35e5c2235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A8947A-8095-497C-AD62-AECC504B355F}">
  <ds:schemaRef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6204c318-7da7-478f-8414-35e5c2235865"/>
    <ds:schemaRef ds:uri="f0904f7d-1e7a-4934-ba47-8ea173b4a48c"/>
    <ds:schemaRef ds:uri="http://www.w3.org/XML/1998/namespace"/>
    <ds:schemaRef ds:uri="http://purl.org/dc/dcmitype/"/>
  </ds:schemaRefs>
</ds:datastoreItem>
</file>

<file path=customXml/itemProps3.xml><?xml version="1.0" encoding="utf-8"?>
<ds:datastoreItem xmlns:ds="http://schemas.openxmlformats.org/officeDocument/2006/customXml" ds:itemID="{A81C5BF5-984D-4824-83A4-CA976F5E92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1135</Words>
  <Application>Microsoft Macintosh PowerPoint</Application>
  <PresentationFormat>Grand écran</PresentationFormat>
  <Paragraphs>214</Paragraphs>
  <Slides>19</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Calibri</vt:lpstr>
      <vt:lpstr>Calibri Light</vt:lpstr>
      <vt:lpstr>Wingdings</vt:lpstr>
      <vt:lpstr>Arial</vt:lpstr>
      <vt:lpstr>Rétrospective</vt:lpstr>
      <vt:lpstr>Webinar Formation professionnelle</vt:lpstr>
      <vt:lpstr>La formation est un des piliers de la branche</vt:lpstr>
      <vt:lpstr>Formation est un outil pour :</vt:lpstr>
      <vt:lpstr>Les enveloppes mutualisées</vt:lpstr>
      <vt:lpstr>Les règles de prise en charge 2018</vt:lpstr>
      <vt:lpstr>Les actions collectives</vt:lpstr>
      <vt:lpstr>Les thématiques </vt:lpstr>
      <vt:lpstr>Présentation PowerPoint</vt:lpstr>
      <vt:lpstr>Nouvelles thématiques 2018 (en ligne à partir d’avril 2018)</vt:lpstr>
      <vt:lpstr>Action en réseau</vt:lpstr>
      <vt:lpstr>Exemples de thématiques d’action en réseau</vt:lpstr>
      <vt:lpstr>L’exemple de l’UROGEC IDF</vt:lpstr>
      <vt:lpstr>En pratique : Former les salariés</vt:lpstr>
      <vt:lpstr>Comment former les personnels de vie scolaire ?</vt:lpstr>
      <vt:lpstr>Comment professionnaliser la pratique des ASEM ?</vt:lpstr>
      <vt:lpstr>Comment favoriser le départ des personnels de restauration ?</vt:lpstr>
      <vt:lpstr>Comment former les personnels de secrétariat et d’accueil ?</vt:lpstr>
      <vt:lpstr>Comment développer les compétences des personnes en charge de la gestion, de la paie et de la comptabilité ?</vt:lpstr>
      <vt:lpstr>Parcours emploi compétences (PEC)</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Mettre en œuvre une politique de formation en diocése</dc:title>
  <dc:creator>Aurélie DELGOVE</dc:creator>
  <cp:lastModifiedBy>Marine de MONTALIVET</cp:lastModifiedBy>
  <cp:revision>32</cp:revision>
  <cp:lastPrinted>2018-04-09T07:15:41Z</cp:lastPrinted>
  <dcterms:created xsi:type="dcterms:W3CDTF">2018-01-23T15:34:13Z</dcterms:created>
  <dcterms:modified xsi:type="dcterms:W3CDTF">2018-04-09T07:15:57Z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0x010100C4D36EE0CD8512438F3B0B978575A162</vt:lpwstr>
  </property>
</Properties>
</file>